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sldIdLst>
    <p:sldId id="256" r:id="rId2"/>
    <p:sldId id="258" r:id="rId3"/>
    <p:sldId id="257" r:id="rId4"/>
    <p:sldId id="259" r:id="rId5"/>
    <p:sldId id="260" r:id="rId6"/>
    <p:sldId id="261" r:id="rId7"/>
    <p:sldId id="262" r:id="rId8"/>
    <p:sldId id="263"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p:cViewPr varScale="1">
        <p:scale>
          <a:sx n="65" d="100"/>
          <a:sy n="65" d="100"/>
        </p:scale>
        <p:origin x="-15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spTree>
      <p:nvGrpSpPr>
        <p:cNvPr id="1" name=""/>
        <p:cNvGrpSpPr/>
        <p:nvPr/>
      </p:nvGrpSpPr>
      <p:grpSpPr>
        <a:xfrm>
          <a:off x="0" y="0"/>
          <a:ext cx="0" cy="0"/>
          <a:chOff x="0" y="0"/>
          <a:chExt cx="0" cy="0"/>
        </a:xfrm>
      </p:grpSpPr>
      <p:grpSp>
        <p:nvGrpSpPr>
          <p:cNvPr id="25602" name="Group 2"/>
          <p:cNvGrpSpPr>
            <a:grpSpLocks/>
          </p:cNvGrpSpPr>
          <p:nvPr/>
        </p:nvGrpSpPr>
        <p:grpSpPr bwMode="auto">
          <a:xfrm>
            <a:off x="0" y="0"/>
            <a:ext cx="8805863" cy="6858000"/>
            <a:chOff x="0" y="0"/>
            <a:chExt cx="5547" cy="4320"/>
          </a:xfrm>
        </p:grpSpPr>
        <p:grpSp>
          <p:nvGrpSpPr>
            <p:cNvPr id="25603" name="Group 3"/>
            <p:cNvGrpSpPr>
              <a:grpSpLocks/>
            </p:cNvGrpSpPr>
            <p:nvPr userDrawn="1"/>
          </p:nvGrpSpPr>
          <p:grpSpPr bwMode="auto">
            <a:xfrm rot="-215207">
              <a:off x="3690" y="234"/>
              <a:ext cx="1857" cy="3625"/>
              <a:chOff x="3010" y="778"/>
              <a:chExt cx="1857" cy="3625"/>
            </a:xfrm>
          </p:grpSpPr>
          <p:sp>
            <p:nvSpPr>
              <p:cNvPr id="25604" name="Freeform 4"/>
              <p:cNvSpPr>
                <a:spLocks/>
              </p:cNvSpPr>
              <p:nvPr userDrawn="1"/>
            </p:nvSpPr>
            <p:spPr bwMode="ltGray">
              <a:xfrm rot="12185230" flipV="1">
                <a:off x="3534" y="778"/>
                <a:ext cx="1333" cy="1485"/>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endParaRPr lang="ro-RO"/>
              </a:p>
            </p:txBody>
          </p:sp>
          <p:sp>
            <p:nvSpPr>
              <p:cNvPr id="25605" name="Freeform 5"/>
              <p:cNvSpPr>
                <a:spLocks/>
              </p:cNvSpPr>
              <p:nvPr userDrawn="1"/>
            </p:nvSpPr>
            <p:spPr bwMode="ltGray">
              <a:xfrm rot="12185230" flipV="1">
                <a:off x="4029" y="1802"/>
                <a:ext cx="571" cy="531"/>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endParaRPr lang="ro-RO"/>
              </a:p>
            </p:txBody>
          </p:sp>
          <p:sp>
            <p:nvSpPr>
              <p:cNvPr id="25606" name="Freeform 6"/>
              <p:cNvSpPr>
                <a:spLocks/>
              </p:cNvSpPr>
              <p:nvPr userDrawn="1"/>
            </p:nvSpPr>
            <p:spPr bwMode="ltGray">
              <a:xfrm rot="12185230" flipV="1">
                <a:off x="3639" y="2167"/>
                <a:ext cx="277" cy="249"/>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endParaRPr lang="ro-RO"/>
              </a:p>
            </p:txBody>
          </p:sp>
          <p:sp>
            <p:nvSpPr>
              <p:cNvPr id="25607" name="Freeform 7"/>
              <p:cNvSpPr>
                <a:spLocks/>
              </p:cNvSpPr>
              <p:nvPr userDrawn="1"/>
            </p:nvSpPr>
            <p:spPr bwMode="ltGray">
              <a:xfrm rot="12185230" flipV="1">
                <a:off x="3979" y="977"/>
                <a:ext cx="245" cy="34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endParaRPr lang="ro-RO"/>
              </a:p>
            </p:txBody>
          </p:sp>
          <p:sp>
            <p:nvSpPr>
              <p:cNvPr id="25608" name="Freeform 8"/>
              <p:cNvSpPr>
                <a:spLocks/>
              </p:cNvSpPr>
              <p:nvPr userDrawn="1"/>
            </p:nvSpPr>
            <p:spPr bwMode="ltGray">
              <a:xfrm rot="12185230" flipV="1">
                <a:off x="3845" y="2207"/>
                <a:ext cx="103" cy="209"/>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endParaRPr lang="ro-RO"/>
              </a:p>
            </p:txBody>
          </p:sp>
          <p:sp>
            <p:nvSpPr>
              <p:cNvPr id="25609" name="Freeform 9"/>
              <p:cNvSpPr>
                <a:spLocks/>
              </p:cNvSpPr>
              <p:nvPr userDrawn="1"/>
            </p:nvSpPr>
            <p:spPr bwMode="ltGray">
              <a:xfrm rot="12185230" flipV="1">
                <a:off x="3895" y="1325"/>
                <a:ext cx="120" cy="90"/>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endParaRPr lang="ro-RO"/>
              </a:p>
            </p:txBody>
          </p:sp>
          <p:sp>
            <p:nvSpPr>
              <p:cNvPr id="25610" name="Freeform 10"/>
              <p:cNvSpPr>
                <a:spLocks/>
              </p:cNvSpPr>
              <p:nvPr userDrawn="1"/>
            </p:nvSpPr>
            <p:spPr bwMode="ltGray">
              <a:xfrm rot="12185230" flipV="1">
                <a:off x="3010" y="2344"/>
                <a:ext cx="330" cy="2059"/>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endParaRPr lang="ro-RO"/>
              </a:p>
            </p:txBody>
          </p:sp>
        </p:grpSp>
        <p:sp>
          <p:nvSpPr>
            <p:cNvPr id="25611" name="Freeform 11"/>
            <p:cNvSpPr>
              <a:spLocks/>
            </p:cNvSpPr>
            <p:nvPr userDrawn="1"/>
          </p:nvSpPr>
          <p:spPr bwMode="ltGray">
            <a:xfrm rot="373331" flipH="1">
              <a:off x="22" y="1957"/>
              <a:ext cx="323" cy="649"/>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endParaRPr lang="ro-RO"/>
            </a:p>
          </p:txBody>
        </p:sp>
        <p:sp>
          <p:nvSpPr>
            <p:cNvPr id="25612" name="Freeform 12"/>
            <p:cNvSpPr>
              <a:spLocks/>
            </p:cNvSpPr>
            <p:nvPr userDrawn="1"/>
          </p:nvSpPr>
          <p:spPr bwMode="ltGray">
            <a:xfrm>
              <a:off x="168" y="1260"/>
              <a:ext cx="1259" cy="1532"/>
            </a:xfrm>
            <a:custGeom>
              <a:avLst/>
              <a:gdLst/>
              <a:ahLst/>
              <a:cxnLst>
                <a:cxn ang="0">
                  <a:pos x="891" y="1532"/>
                </a:cxn>
                <a:cxn ang="0">
                  <a:pos x="954" y="1452"/>
                </a:cxn>
                <a:cxn ang="0">
                  <a:pos x="1032" y="1338"/>
                </a:cxn>
                <a:cxn ang="0">
                  <a:pos x="1115" y="1188"/>
                </a:cxn>
                <a:cxn ang="0">
                  <a:pos x="1194" y="1023"/>
                </a:cxn>
                <a:cxn ang="0">
                  <a:pos x="1244" y="841"/>
                </a:cxn>
                <a:cxn ang="0">
                  <a:pos x="1259" y="647"/>
                </a:cxn>
                <a:cxn ang="0">
                  <a:pos x="1230" y="463"/>
                </a:cxn>
                <a:cxn ang="0">
                  <a:pos x="1140" y="294"/>
                </a:cxn>
                <a:cxn ang="0">
                  <a:pos x="1043" y="190"/>
                </a:cxn>
                <a:cxn ang="0">
                  <a:pos x="961" y="109"/>
                </a:cxn>
                <a:cxn ang="0">
                  <a:pos x="894" y="65"/>
                </a:cxn>
                <a:cxn ang="0">
                  <a:pos x="786" y="18"/>
                </a:cxn>
                <a:cxn ang="0">
                  <a:pos x="642" y="0"/>
                </a:cxn>
                <a:cxn ang="0">
                  <a:pos x="440" y="23"/>
                </a:cxn>
                <a:cxn ang="0">
                  <a:pos x="366" y="44"/>
                </a:cxn>
                <a:cxn ang="0">
                  <a:pos x="292" y="58"/>
                </a:cxn>
                <a:cxn ang="0">
                  <a:pos x="229" y="79"/>
                </a:cxn>
                <a:cxn ang="0">
                  <a:pos x="178" y="103"/>
                </a:cxn>
                <a:cxn ang="0">
                  <a:pos x="127" y="127"/>
                </a:cxn>
                <a:cxn ang="0">
                  <a:pos x="82" y="158"/>
                </a:cxn>
                <a:cxn ang="0">
                  <a:pos x="41" y="197"/>
                </a:cxn>
                <a:cxn ang="0">
                  <a:pos x="0" y="243"/>
                </a:cxn>
                <a:cxn ang="0">
                  <a:pos x="76" y="215"/>
                </a:cxn>
                <a:cxn ang="0">
                  <a:pos x="144" y="194"/>
                </a:cxn>
                <a:cxn ang="0">
                  <a:pos x="212" y="179"/>
                </a:cxn>
                <a:cxn ang="0">
                  <a:pos x="280" y="164"/>
                </a:cxn>
                <a:cxn ang="0">
                  <a:pos x="336" y="149"/>
                </a:cxn>
                <a:cxn ang="0">
                  <a:pos x="397" y="149"/>
                </a:cxn>
                <a:cxn ang="0">
                  <a:pos x="458" y="141"/>
                </a:cxn>
                <a:cxn ang="0">
                  <a:pos x="511" y="146"/>
                </a:cxn>
                <a:cxn ang="0">
                  <a:pos x="565" y="152"/>
                </a:cxn>
                <a:cxn ang="0">
                  <a:pos x="618" y="166"/>
                </a:cxn>
                <a:cxn ang="0">
                  <a:pos x="669" y="186"/>
                </a:cxn>
                <a:cxn ang="0">
                  <a:pos x="715" y="205"/>
                </a:cxn>
                <a:cxn ang="0">
                  <a:pos x="760" y="239"/>
                </a:cxn>
                <a:cxn ang="0">
                  <a:pos x="811" y="267"/>
                </a:cxn>
                <a:cxn ang="0">
                  <a:pos x="855" y="307"/>
                </a:cxn>
                <a:cxn ang="0">
                  <a:pos x="899" y="348"/>
                </a:cxn>
                <a:cxn ang="0">
                  <a:pos x="971" y="464"/>
                </a:cxn>
                <a:cxn ang="0">
                  <a:pos x="1016" y="606"/>
                </a:cxn>
                <a:cxn ang="0">
                  <a:pos x="1027" y="774"/>
                </a:cxn>
                <a:cxn ang="0">
                  <a:pos x="1022" y="939"/>
                </a:cxn>
                <a:cxn ang="0">
                  <a:pos x="1002" y="1117"/>
                </a:cxn>
                <a:cxn ang="0">
                  <a:pos x="966" y="1279"/>
                </a:cxn>
                <a:cxn ang="0">
                  <a:pos x="933" y="1421"/>
                </a:cxn>
                <a:cxn ang="0">
                  <a:pos x="891" y="1532"/>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endParaRPr lang="ro-RO"/>
            </a:p>
          </p:txBody>
        </p:sp>
        <p:sp>
          <p:nvSpPr>
            <p:cNvPr id="25613" name="Freeform 13"/>
            <p:cNvSpPr>
              <a:spLocks/>
            </p:cNvSpPr>
            <p:nvPr userDrawn="1"/>
          </p:nvSpPr>
          <p:spPr bwMode="ltGray">
            <a:xfrm>
              <a:off x="0" y="2610"/>
              <a:ext cx="801" cy="459"/>
            </a:xfrm>
            <a:custGeom>
              <a:avLst/>
              <a:gdLst/>
              <a:ahLst/>
              <a:cxnLst>
                <a:cxn ang="0">
                  <a:pos x="0" y="0"/>
                </a:cxn>
                <a:cxn ang="0">
                  <a:pos x="37" y="69"/>
                </a:cxn>
                <a:cxn ang="0">
                  <a:pos x="68" y="132"/>
                </a:cxn>
                <a:cxn ang="0">
                  <a:pos x="110" y="188"/>
                </a:cxn>
                <a:cxn ang="0">
                  <a:pos x="149" y="229"/>
                </a:cxn>
                <a:cxn ang="0">
                  <a:pos x="192" y="278"/>
                </a:cxn>
                <a:cxn ang="0">
                  <a:pos x="250" y="314"/>
                </a:cxn>
                <a:cxn ang="0">
                  <a:pos x="308" y="336"/>
                </a:cxn>
                <a:cxn ang="0">
                  <a:pos x="365" y="365"/>
                </a:cxn>
                <a:cxn ang="0">
                  <a:pos x="430" y="381"/>
                </a:cxn>
                <a:cxn ang="0">
                  <a:pos x="501" y="390"/>
                </a:cxn>
                <a:cxn ang="0">
                  <a:pos x="573" y="392"/>
                </a:cxn>
                <a:cxn ang="0">
                  <a:pos x="646" y="381"/>
                </a:cxn>
                <a:cxn ang="0">
                  <a:pos x="726" y="362"/>
                </a:cxn>
                <a:cxn ang="0">
                  <a:pos x="801" y="335"/>
                </a:cxn>
                <a:cxn ang="0">
                  <a:pos x="731" y="377"/>
                </a:cxn>
                <a:cxn ang="0">
                  <a:pos x="662" y="404"/>
                </a:cxn>
                <a:cxn ang="0">
                  <a:pos x="594" y="432"/>
                </a:cxn>
                <a:cxn ang="0">
                  <a:pos x="532" y="445"/>
                </a:cxn>
                <a:cxn ang="0">
                  <a:pos x="471" y="459"/>
                </a:cxn>
                <a:cxn ang="0">
                  <a:pos x="411" y="458"/>
                </a:cxn>
                <a:cxn ang="0">
                  <a:pos x="350" y="458"/>
                </a:cxn>
                <a:cxn ang="0">
                  <a:pos x="291" y="450"/>
                </a:cxn>
                <a:cxn ang="0">
                  <a:pos x="244" y="436"/>
                </a:cxn>
                <a:cxn ang="0">
                  <a:pos x="192" y="415"/>
                </a:cxn>
                <a:cxn ang="0">
                  <a:pos x="145" y="394"/>
                </a:cxn>
                <a:cxn ang="0">
                  <a:pos x="100" y="373"/>
                </a:cxn>
                <a:cxn ang="0">
                  <a:pos x="60" y="347"/>
                </a:cxn>
                <a:cxn ang="0">
                  <a:pos x="0" y="294"/>
                </a:cxn>
                <a:cxn ang="0">
                  <a:pos x="0" y="0"/>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endParaRPr lang="ro-RO"/>
            </a:p>
          </p:txBody>
        </p:sp>
        <p:sp>
          <p:nvSpPr>
            <p:cNvPr id="25614" name="Freeform 14"/>
            <p:cNvSpPr>
              <a:spLocks/>
            </p:cNvSpPr>
            <p:nvPr userDrawn="1"/>
          </p:nvSpPr>
          <p:spPr bwMode="ltGray">
            <a:xfrm rot="373331" flipH="1">
              <a:off x="898" y="2855"/>
              <a:ext cx="354" cy="464"/>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endParaRPr lang="ro-RO"/>
            </a:p>
          </p:txBody>
        </p:sp>
        <p:sp>
          <p:nvSpPr>
            <p:cNvPr id="25615" name="Freeform 15"/>
            <p:cNvSpPr>
              <a:spLocks/>
            </p:cNvSpPr>
            <p:nvPr userDrawn="1"/>
          </p:nvSpPr>
          <p:spPr bwMode="ltGray">
            <a:xfrm rot="373331" flipH="1">
              <a:off x="799" y="2979"/>
              <a:ext cx="87" cy="274"/>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endParaRPr lang="ro-RO"/>
            </a:p>
          </p:txBody>
        </p:sp>
        <p:sp>
          <p:nvSpPr>
            <p:cNvPr id="25616" name="Freeform 16"/>
            <p:cNvSpPr>
              <a:spLocks/>
            </p:cNvSpPr>
            <p:nvPr userDrawn="1"/>
          </p:nvSpPr>
          <p:spPr bwMode="ltGray">
            <a:xfrm>
              <a:off x="1190" y="3273"/>
              <a:ext cx="1108" cy="1047"/>
            </a:xfrm>
            <a:custGeom>
              <a:avLst/>
              <a:gdLst/>
              <a:ahLst/>
              <a:cxnLst>
                <a:cxn ang="0">
                  <a:pos x="784" y="1047"/>
                </a:cxn>
                <a:cxn ang="0">
                  <a:pos x="692" y="1011"/>
                </a:cxn>
                <a:cxn ang="0">
                  <a:pos x="607" y="945"/>
                </a:cxn>
                <a:cxn ang="0">
                  <a:pos x="517" y="861"/>
                </a:cxn>
                <a:cxn ang="0">
                  <a:pos x="432" y="776"/>
                </a:cxn>
                <a:cxn ang="0">
                  <a:pos x="350" y="677"/>
                </a:cxn>
                <a:cxn ang="0">
                  <a:pos x="266" y="563"/>
                </a:cxn>
                <a:cxn ang="0">
                  <a:pos x="188" y="447"/>
                </a:cxn>
                <a:cxn ang="0">
                  <a:pos x="122" y="325"/>
                </a:cxn>
                <a:cxn ang="0">
                  <a:pos x="65" y="211"/>
                </a:cxn>
                <a:cxn ang="0">
                  <a:pos x="21" y="101"/>
                </a:cxn>
                <a:cxn ang="0">
                  <a:pos x="0" y="0"/>
                </a:cxn>
                <a:cxn ang="0">
                  <a:pos x="109" y="217"/>
                </a:cxn>
                <a:cxn ang="0">
                  <a:pos x="209" y="378"/>
                </a:cxn>
                <a:cxn ang="0">
                  <a:pos x="294" y="500"/>
                </a:cxn>
                <a:cxn ang="0">
                  <a:pos x="373" y="590"/>
                </a:cxn>
                <a:cxn ang="0">
                  <a:pos x="441" y="661"/>
                </a:cxn>
                <a:cxn ang="0">
                  <a:pos x="506" y="713"/>
                </a:cxn>
                <a:cxn ang="0">
                  <a:pos x="564" y="754"/>
                </a:cxn>
                <a:cxn ang="0">
                  <a:pos x="620" y="801"/>
                </a:cxn>
                <a:cxn ang="0">
                  <a:pos x="754" y="899"/>
                </a:cxn>
                <a:cxn ang="0">
                  <a:pos x="925" y="977"/>
                </a:cxn>
                <a:cxn ang="0">
                  <a:pos x="1108" y="1047"/>
                </a:cxn>
                <a:cxn ang="0">
                  <a:pos x="784" y="10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endParaRPr lang="ro-RO"/>
            </a:p>
          </p:txBody>
        </p:sp>
        <p:grpSp>
          <p:nvGrpSpPr>
            <p:cNvPr id="25617" name="Group 17"/>
            <p:cNvGrpSpPr>
              <a:grpSpLocks/>
            </p:cNvGrpSpPr>
            <p:nvPr userDrawn="1"/>
          </p:nvGrpSpPr>
          <p:grpSpPr bwMode="auto">
            <a:xfrm rot="3220060">
              <a:off x="2631" y="754"/>
              <a:ext cx="569" cy="637"/>
              <a:chOff x="1727" y="866"/>
              <a:chExt cx="129" cy="157"/>
            </a:xfrm>
          </p:grpSpPr>
          <p:sp>
            <p:nvSpPr>
              <p:cNvPr id="25618" name="Freeform 1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5619" name="Freeform 1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5620" name="Freeform 2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grpSp>
          <p:nvGrpSpPr>
            <p:cNvPr id="25621" name="Group 21"/>
            <p:cNvGrpSpPr>
              <a:grpSpLocks/>
            </p:cNvGrpSpPr>
            <p:nvPr userDrawn="1"/>
          </p:nvGrpSpPr>
          <p:grpSpPr bwMode="auto">
            <a:xfrm rot="-6691250">
              <a:off x="3637" y="132"/>
              <a:ext cx="356" cy="607"/>
              <a:chOff x="1727" y="866"/>
              <a:chExt cx="129" cy="157"/>
            </a:xfrm>
          </p:grpSpPr>
          <p:sp>
            <p:nvSpPr>
              <p:cNvPr id="25622" name="Freeform 22"/>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5623" name="Freeform 23"/>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5624" name="Freeform 24"/>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grpSp>
          <p:nvGrpSpPr>
            <p:cNvPr id="25625" name="Group 25"/>
            <p:cNvGrpSpPr>
              <a:grpSpLocks/>
            </p:cNvGrpSpPr>
            <p:nvPr userDrawn="1"/>
          </p:nvGrpSpPr>
          <p:grpSpPr bwMode="auto">
            <a:xfrm rot="-13075160">
              <a:off x="668" y="3321"/>
              <a:ext cx="501" cy="502"/>
              <a:chOff x="1727" y="866"/>
              <a:chExt cx="129" cy="157"/>
            </a:xfrm>
          </p:grpSpPr>
          <p:sp>
            <p:nvSpPr>
              <p:cNvPr id="25626" name="Freeform 26"/>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5627" name="Freeform 27"/>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5628" name="Freeform 28"/>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grpSp>
          <p:nvGrpSpPr>
            <p:cNvPr id="25629" name="Group 29"/>
            <p:cNvGrpSpPr>
              <a:grpSpLocks/>
            </p:cNvGrpSpPr>
            <p:nvPr userDrawn="1"/>
          </p:nvGrpSpPr>
          <p:grpSpPr bwMode="auto">
            <a:xfrm rot="4106450" flipH="1">
              <a:off x="393" y="262"/>
              <a:ext cx="709" cy="892"/>
              <a:chOff x="1727" y="866"/>
              <a:chExt cx="129" cy="157"/>
            </a:xfrm>
          </p:grpSpPr>
          <p:sp>
            <p:nvSpPr>
              <p:cNvPr id="25630" name="Freeform 3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5631" name="Freeform 3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5632" name="Freeform 3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grpSp>
          <p:nvGrpSpPr>
            <p:cNvPr id="25633" name="Group 33"/>
            <p:cNvGrpSpPr>
              <a:grpSpLocks/>
            </p:cNvGrpSpPr>
            <p:nvPr userDrawn="1"/>
          </p:nvGrpSpPr>
          <p:grpSpPr bwMode="auto">
            <a:xfrm rot="10015322" flipH="1">
              <a:off x="4625" y="2382"/>
              <a:ext cx="709" cy="892"/>
              <a:chOff x="1727" y="866"/>
              <a:chExt cx="129" cy="157"/>
            </a:xfrm>
          </p:grpSpPr>
          <p:sp>
            <p:nvSpPr>
              <p:cNvPr id="25634" name="Freeform 3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5635" name="Freeform 3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5636" name="Freeform 3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sp>
          <p:nvSpPr>
            <p:cNvPr id="25637" name="Freeform 37"/>
            <p:cNvSpPr>
              <a:spLocks/>
            </p:cNvSpPr>
            <p:nvPr userDrawn="1"/>
          </p:nvSpPr>
          <p:spPr bwMode="ltGray">
            <a:xfrm>
              <a:off x="1217" y="2"/>
              <a:ext cx="862" cy="886"/>
            </a:xfrm>
            <a:custGeom>
              <a:avLst/>
              <a:gdLst/>
              <a:ahLst/>
              <a:cxnLst>
                <a:cxn ang="0">
                  <a:pos x="0" y="0"/>
                </a:cxn>
                <a:cxn ang="0">
                  <a:pos x="6" y="107"/>
                </a:cxn>
                <a:cxn ang="0">
                  <a:pos x="37" y="262"/>
                </a:cxn>
                <a:cxn ang="0">
                  <a:pos x="83" y="410"/>
                </a:cxn>
                <a:cxn ang="0">
                  <a:pos x="149" y="546"/>
                </a:cxn>
                <a:cxn ang="0">
                  <a:pos x="237" y="666"/>
                </a:cxn>
                <a:cxn ang="0">
                  <a:pos x="338" y="764"/>
                </a:cxn>
                <a:cxn ang="0">
                  <a:pos x="450" y="838"/>
                </a:cxn>
                <a:cxn ang="0">
                  <a:pos x="579" y="879"/>
                </a:cxn>
                <a:cxn ang="0">
                  <a:pos x="714" y="886"/>
                </a:cxn>
                <a:cxn ang="0">
                  <a:pos x="862" y="851"/>
                </a:cxn>
                <a:cxn ang="0">
                  <a:pos x="784" y="856"/>
                </a:cxn>
                <a:cxn ang="0">
                  <a:pos x="700" y="835"/>
                </a:cxn>
                <a:cxn ang="0">
                  <a:pos x="621" y="794"/>
                </a:cxn>
                <a:cxn ang="0">
                  <a:pos x="542" y="728"/>
                </a:cxn>
                <a:cxn ang="0">
                  <a:pos x="466" y="649"/>
                </a:cxn>
                <a:cxn ang="0">
                  <a:pos x="397" y="557"/>
                </a:cxn>
                <a:cxn ang="0">
                  <a:pos x="334" y="454"/>
                </a:cxn>
                <a:cxn ang="0">
                  <a:pos x="279" y="339"/>
                </a:cxn>
                <a:cxn ang="0">
                  <a:pos x="238" y="225"/>
                </a:cxn>
                <a:cxn ang="0">
                  <a:pos x="205" y="105"/>
                </a:cxn>
                <a:cxn ang="0">
                  <a:pos x="184" y="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endParaRPr lang="ro-RO"/>
            </a:p>
          </p:txBody>
        </p:sp>
        <p:sp>
          <p:nvSpPr>
            <p:cNvPr id="25638" name="Freeform 38"/>
            <p:cNvSpPr>
              <a:spLocks/>
            </p:cNvSpPr>
            <p:nvPr userDrawn="1"/>
          </p:nvSpPr>
          <p:spPr bwMode="ltGray">
            <a:xfrm rot="9832527" flipV="1">
              <a:off x="2158" y="102"/>
              <a:ext cx="681" cy="593"/>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ro-RO"/>
            </a:p>
          </p:txBody>
        </p:sp>
        <p:sp>
          <p:nvSpPr>
            <p:cNvPr id="25639" name="Freeform 39"/>
            <p:cNvSpPr>
              <a:spLocks/>
            </p:cNvSpPr>
            <p:nvPr userDrawn="1"/>
          </p:nvSpPr>
          <p:spPr bwMode="ltGray">
            <a:xfrm rot="9832527" flipV="1">
              <a:off x="1997" y="858"/>
              <a:ext cx="330" cy="278"/>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ro-RO"/>
            </a:p>
          </p:txBody>
        </p:sp>
        <p:sp>
          <p:nvSpPr>
            <p:cNvPr id="25640" name="Freeform 40"/>
            <p:cNvSpPr>
              <a:spLocks/>
            </p:cNvSpPr>
            <p:nvPr userDrawn="1"/>
          </p:nvSpPr>
          <p:spPr bwMode="ltGray">
            <a:xfrm rot="9832527" flipV="1">
              <a:off x="2224" y="808"/>
              <a:ext cx="123" cy="233"/>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ro-RO"/>
            </a:p>
          </p:txBody>
        </p:sp>
        <p:sp>
          <p:nvSpPr>
            <p:cNvPr id="25641" name="Freeform 41"/>
            <p:cNvSpPr>
              <a:spLocks/>
            </p:cNvSpPr>
            <p:nvPr userDrawn="1"/>
          </p:nvSpPr>
          <p:spPr bwMode="ltGray">
            <a:xfrm>
              <a:off x="1603" y="0"/>
              <a:ext cx="124" cy="121"/>
            </a:xfrm>
            <a:custGeom>
              <a:avLst/>
              <a:gdLst/>
              <a:ahLst/>
              <a:cxnLst>
                <a:cxn ang="0">
                  <a:pos x="124" y="0"/>
                </a:cxn>
                <a:cxn ang="0">
                  <a:pos x="113" y="9"/>
                </a:cxn>
                <a:cxn ang="0">
                  <a:pos x="99" y="25"/>
                </a:cxn>
                <a:cxn ang="0">
                  <a:pos x="81" y="41"/>
                </a:cxn>
                <a:cxn ang="0">
                  <a:pos x="63" y="54"/>
                </a:cxn>
                <a:cxn ang="0">
                  <a:pos x="41" y="66"/>
                </a:cxn>
                <a:cxn ang="0">
                  <a:pos x="22" y="74"/>
                </a:cxn>
                <a:cxn ang="0">
                  <a:pos x="0" y="75"/>
                </a:cxn>
                <a:cxn ang="0">
                  <a:pos x="10" y="96"/>
                </a:cxn>
                <a:cxn ang="0">
                  <a:pos x="23" y="113"/>
                </a:cxn>
                <a:cxn ang="0">
                  <a:pos x="41" y="121"/>
                </a:cxn>
                <a:cxn ang="0">
                  <a:pos x="60" y="121"/>
                </a:cxn>
                <a:cxn ang="0">
                  <a:pos x="83" y="111"/>
                </a:cxn>
                <a:cxn ang="0">
                  <a:pos x="101" y="88"/>
                </a:cxn>
                <a:cxn ang="0">
                  <a:pos x="116" y="53"/>
                </a:cxn>
                <a:cxn ang="0">
                  <a:pos x="124" y="0"/>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endParaRPr lang="ro-RO"/>
            </a:p>
          </p:txBody>
        </p:sp>
        <p:sp>
          <p:nvSpPr>
            <p:cNvPr id="25642" name="Freeform 42"/>
            <p:cNvSpPr>
              <a:spLocks/>
            </p:cNvSpPr>
            <p:nvPr userDrawn="1"/>
          </p:nvSpPr>
          <p:spPr bwMode="ltGray">
            <a:xfrm rot="9832527" flipV="1">
              <a:off x="2173" y="1238"/>
              <a:ext cx="393" cy="2300"/>
            </a:xfrm>
            <a:custGeom>
              <a:avLst/>
              <a:gdLst/>
              <a:ahLst/>
              <a:cxnLst>
                <a:cxn ang="0">
                  <a:pos x="0" y="0"/>
                </a:cxn>
                <a:cxn ang="0">
                  <a:pos x="6" y="6"/>
                </a:cxn>
                <a:cxn ang="0">
                  <a:pos x="16" y="14"/>
                </a:cxn>
                <a:cxn ang="0">
                  <a:pos x="28" y="24"/>
                </a:cxn>
                <a:cxn ang="0">
                  <a:pos x="41" y="37"/>
                </a:cxn>
                <a:cxn ang="0">
                  <a:pos x="58" y="53"/>
                </a:cxn>
                <a:cxn ang="0">
                  <a:pos x="73" y="70"/>
                </a:cxn>
                <a:cxn ang="0">
                  <a:pos x="88" y="90"/>
                </a:cxn>
                <a:cxn ang="0">
                  <a:pos x="100" y="113"/>
                </a:cxn>
                <a:cxn ang="0">
                  <a:pos x="112" y="137"/>
                </a:cxn>
                <a:cxn ang="0">
                  <a:pos x="120" y="165"/>
                </a:cxn>
                <a:cxn ang="0">
                  <a:pos x="124" y="196"/>
                </a:cxn>
                <a:cxn ang="0">
                  <a:pos x="126" y="228"/>
                </a:cxn>
                <a:cxn ang="0">
                  <a:pos x="120" y="264"/>
                </a:cxn>
                <a:cxn ang="0">
                  <a:pos x="109" y="302"/>
                </a:cxn>
                <a:cxn ang="0">
                  <a:pos x="92" y="342"/>
                </a:cxn>
                <a:cxn ang="0">
                  <a:pos x="67" y="386"/>
                </a:cxn>
                <a:cxn ang="0">
                  <a:pos x="39" y="436"/>
                </a:cxn>
                <a:cxn ang="0">
                  <a:pos x="21" y="482"/>
                </a:cxn>
                <a:cxn ang="0">
                  <a:pos x="10" y="525"/>
                </a:cxn>
                <a:cxn ang="0">
                  <a:pos x="6" y="566"/>
                </a:cxn>
                <a:cxn ang="0">
                  <a:pos x="6" y="605"/>
                </a:cxn>
                <a:cxn ang="0">
                  <a:pos x="8" y="641"/>
                </a:cxn>
                <a:cxn ang="0">
                  <a:pos x="12" y="673"/>
                </a:cxn>
                <a:cxn ang="0">
                  <a:pos x="14" y="704"/>
                </a:cxn>
                <a:cxn ang="0">
                  <a:pos x="41" y="688"/>
                </a:cxn>
                <a:cxn ang="0">
                  <a:pos x="39" y="680"/>
                </a:cxn>
                <a:cxn ang="0">
                  <a:pos x="36" y="657"/>
                </a:cxn>
                <a:cxn ang="0">
                  <a:pos x="33" y="622"/>
                </a:cxn>
                <a:cxn ang="0">
                  <a:pos x="35" y="575"/>
                </a:cxn>
                <a:cxn ang="0">
                  <a:pos x="41" y="519"/>
                </a:cxn>
                <a:cxn ang="0">
                  <a:pos x="58" y="455"/>
                </a:cxn>
                <a:cxn ang="0">
                  <a:pos x="86" y="386"/>
                </a:cxn>
                <a:cxn ang="0">
                  <a:pos x="129" y="313"/>
                </a:cxn>
                <a:cxn ang="0">
                  <a:pos x="143" y="279"/>
                </a:cxn>
                <a:cxn ang="0">
                  <a:pos x="149" y="235"/>
                </a:cxn>
                <a:cxn ang="0">
                  <a:pos x="144" y="184"/>
                </a:cxn>
                <a:cxn ang="0">
                  <a:pos x="131" y="134"/>
                </a:cxn>
                <a:cxn ang="0">
                  <a:pos x="109" y="85"/>
                </a:cxn>
                <a:cxn ang="0">
                  <a:pos x="81" y="44"/>
                </a:cxn>
                <a:cxn ang="0">
                  <a:pos x="44" y="14"/>
                </a:cxn>
                <a:cxn ang="0">
                  <a:pos x="0" y="0"/>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endParaRPr lang="ro-RO"/>
            </a:p>
          </p:txBody>
        </p:sp>
        <p:sp>
          <p:nvSpPr>
            <p:cNvPr id="25643" name="Freeform 43"/>
            <p:cNvSpPr>
              <a:spLocks/>
            </p:cNvSpPr>
            <p:nvPr userDrawn="1"/>
          </p:nvSpPr>
          <p:spPr bwMode="ltGray">
            <a:xfrm>
              <a:off x="0" y="1848"/>
              <a:ext cx="36" cy="132"/>
            </a:xfrm>
            <a:custGeom>
              <a:avLst/>
              <a:gdLst/>
              <a:ahLst/>
              <a:cxnLst>
                <a:cxn ang="0">
                  <a:pos x="0" y="0"/>
                </a:cxn>
                <a:cxn ang="0">
                  <a:pos x="36" y="12"/>
                </a:cxn>
                <a:cxn ang="0">
                  <a:pos x="0" y="132"/>
                </a:cxn>
                <a:cxn ang="0">
                  <a:pos x="0" y="0"/>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endParaRPr lang="ro-RO"/>
            </a:p>
          </p:txBody>
        </p:sp>
      </p:grpSp>
      <p:sp>
        <p:nvSpPr>
          <p:cNvPr id="25644" name="Rectangle 44"/>
          <p:cNvSpPr>
            <a:spLocks noGrp="1" noChangeArrowheads="1"/>
          </p:cNvSpPr>
          <p:nvPr>
            <p:ph type="dt" sz="half" idx="2"/>
          </p:nvPr>
        </p:nvSpPr>
        <p:spPr>
          <a:xfrm>
            <a:off x="457200" y="6248400"/>
            <a:ext cx="2133600" cy="457200"/>
          </a:xfrm>
        </p:spPr>
        <p:txBody>
          <a:bodyPr/>
          <a:lstStyle>
            <a:lvl1pPr>
              <a:defRPr/>
            </a:lvl1pPr>
          </a:lstStyle>
          <a:p>
            <a:endParaRPr lang="en-GB"/>
          </a:p>
        </p:txBody>
      </p:sp>
      <p:sp>
        <p:nvSpPr>
          <p:cNvPr id="25645" name="Rectangle 45"/>
          <p:cNvSpPr>
            <a:spLocks noGrp="1" noChangeArrowheads="1"/>
          </p:cNvSpPr>
          <p:nvPr>
            <p:ph type="ftr" sz="quarter" idx="3"/>
          </p:nvPr>
        </p:nvSpPr>
        <p:spPr/>
        <p:txBody>
          <a:bodyPr/>
          <a:lstStyle>
            <a:lvl1pPr>
              <a:defRPr/>
            </a:lvl1pPr>
          </a:lstStyle>
          <a:p>
            <a:endParaRPr lang="en-GB"/>
          </a:p>
        </p:txBody>
      </p:sp>
      <p:sp>
        <p:nvSpPr>
          <p:cNvPr id="25646" name="Rectangle 46"/>
          <p:cNvSpPr>
            <a:spLocks noGrp="1" noChangeArrowheads="1"/>
          </p:cNvSpPr>
          <p:nvPr>
            <p:ph type="sldNum" sz="quarter" idx="4"/>
          </p:nvPr>
        </p:nvSpPr>
        <p:spPr/>
        <p:txBody>
          <a:bodyPr/>
          <a:lstStyle>
            <a:lvl1pPr>
              <a:defRPr/>
            </a:lvl1pPr>
          </a:lstStyle>
          <a:p>
            <a:fld id="{4E92D74C-8A9E-420B-8A09-87963FEA6FE3}" type="slidenum">
              <a:rPr lang="en-GB"/>
              <a:pPr/>
              <a:t>‹#›</a:t>
            </a:fld>
            <a:endParaRPr lang="en-GB"/>
          </a:p>
        </p:txBody>
      </p:sp>
      <p:sp>
        <p:nvSpPr>
          <p:cNvPr id="25647" name="Rectangle 47"/>
          <p:cNvSpPr>
            <a:spLocks noGrp="1" noChangeArrowheads="1"/>
          </p:cNvSpPr>
          <p:nvPr>
            <p:ph type="ctrTitle"/>
          </p:nvPr>
        </p:nvSpPr>
        <p:spPr>
          <a:xfrm>
            <a:off x="2455863" y="596900"/>
            <a:ext cx="6192837" cy="3581400"/>
          </a:xfrm>
        </p:spPr>
        <p:txBody>
          <a:bodyPr/>
          <a:lstStyle>
            <a:lvl1pPr>
              <a:defRPr sz="5200" b="1"/>
            </a:lvl1pPr>
          </a:lstStyle>
          <a:p>
            <a:r>
              <a:rPr lang="en-GB"/>
              <a:t>Click to edit Master title style</a:t>
            </a:r>
          </a:p>
        </p:txBody>
      </p:sp>
      <p:sp>
        <p:nvSpPr>
          <p:cNvPr id="25648"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r>
              <a:rPr lang="en-GB"/>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text vertical 2"/>
          <p:cNvSpPr>
            <a:spLocks noGrp="1"/>
          </p:cNvSpPr>
          <p:nvPr>
            <p:ph type="body" orient="vert" idx="1"/>
          </p:nvPr>
        </p:nvSpPr>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lvl1pPr>
              <a:defRPr/>
            </a:lvl1pPr>
          </a:lstStyle>
          <a:p>
            <a:endParaRPr lang="en-GB"/>
          </a:p>
        </p:txBody>
      </p:sp>
      <p:sp>
        <p:nvSpPr>
          <p:cNvPr id="5" name="Substituent subsol 4"/>
          <p:cNvSpPr>
            <a:spLocks noGrp="1"/>
          </p:cNvSpPr>
          <p:nvPr>
            <p:ph type="ftr" sz="quarter" idx="11"/>
          </p:nvPr>
        </p:nvSpPr>
        <p:spPr/>
        <p:txBody>
          <a:bodyPr/>
          <a:lstStyle>
            <a:lvl1pPr>
              <a:defRPr/>
            </a:lvl1pPr>
          </a:lstStyle>
          <a:p>
            <a:endParaRPr lang="en-GB"/>
          </a:p>
        </p:txBody>
      </p:sp>
      <p:sp>
        <p:nvSpPr>
          <p:cNvPr id="6" name="Substituent număr diapozitiv 5"/>
          <p:cNvSpPr>
            <a:spLocks noGrp="1"/>
          </p:cNvSpPr>
          <p:nvPr>
            <p:ph type="sldNum" sz="quarter" idx="12"/>
          </p:nvPr>
        </p:nvSpPr>
        <p:spPr/>
        <p:txBody>
          <a:bodyPr/>
          <a:lstStyle>
            <a:lvl1pPr>
              <a:defRPr/>
            </a:lvl1pPr>
          </a:lstStyle>
          <a:p>
            <a:fld id="{BCA1A62D-3DFB-46FD-A457-42F376D061C9}"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626225" y="103188"/>
            <a:ext cx="2060575" cy="5953125"/>
          </a:xfrm>
        </p:spPr>
        <p:txBody>
          <a:bodyPr vert="eaVert"/>
          <a:lstStyle/>
          <a:p>
            <a:r>
              <a:rPr lang="ro-RO" smtClean="0"/>
              <a:t>Faceți clic pentru a edita stilul de titlu Coordonator</a:t>
            </a:r>
            <a:endParaRPr lang="ro-RO"/>
          </a:p>
        </p:txBody>
      </p:sp>
      <p:sp>
        <p:nvSpPr>
          <p:cNvPr id="3" name="Substituent text vertical 2"/>
          <p:cNvSpPr>
            <a:spLocks noGrp="1"/>
          </p:cNvSpPr>
          <p:nvPr>
            <p:ph type="body" orient="vert" idx="1"/>
          </p:nvPr>
        </p:nvSpPr>
        <p:spPr>
          <a:xfrm>
            <a:off x="442913" y="103188"/>
            <a:ext cx="6030912" cy="5953125"/>
          </a:xfrm>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lvl1pPr>
              <a:defRPr/>
            </a:lvl1pPr>
          </a:lstStyle>
          <a:p>
            <a:endParaRPr lang="en-GB"/>
          </a:p>
        </p:txBody>
      </p:sp>
      <p:sp>
        <p:nvSpPr>
          <p:cNvPr id="5" name="Substituent subsol 4"/>
          <p:cNvSpPr>
            <a:spLocks noGrp="1"/>
          </p:cNvSpPr>
          <p:nvPr>
            <p:ph type="ftr" sz="quarter" idx="11"/>
          </p:nvPr>
        </p:nvSpPr>
        <p:spPr/>
        <p:txBody>
          <a:bodyPr/>
          <a:lstStyle>
            <a:lvl1pPr>
              <a:defRPr/>
            </a:lvl1pPr>
          </a:lstStyle>
          <a:p>
            <a:endParaRPr lang="en-GB"/>
          </a:p>
        </p:txBody>
      </p:sp>
      <p:sp>
        <p:nvSpPr>
          <p:cNvPr id="6" name="Substituent număr diapozitiv 5"/>
          <p:cNvSpPr>
            <a:spLocks noGrp="1"/>
          </p:cNvSpPr>
          <p:nvPr>
            <p:ph type="sldNum" sz="quarter" idx="12"/>
          </p:nvPr>
        </p:nvSpPr>
        <p:spPr/>
        <p:txBody>
          <a:bodyPr/>
          <a:lstStyle>
            <a:lvl1pPr>
              <a:defRPr/>
            </a:lvl1pPr>
          </a:lstStyle>
          <a:p>
            <a:fld id="{C7888B44-24DD-4C6A-A461-FEEAABFE926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conținut 2"/>
          <p:cNvSpPr>
            <a:spLocks noGrp="1"/>
          </p:cNvSpPr>
          <p:nvPr>
            <p:ph idx="1"/>
          </p:nvPr>
        </p:nvSpPr>
        <p:spPr/>
        <p:txBody>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dată 3"/>
          <p:cNvSpPr>
            <a:spLocks noGrp="1"/>
          </p:cNvSpPr>
          <p:nvPr>
            <p:ph type="dt" sz="half" idx="10"/>
          </p:nvPr>
        </p:nvSpPr>
        <p:spPr/>
        <p:txBody>
          <a:bodyPr/>
          <a:lstStyle>
            <a:lvl1pPr>
              <a:defRPr/>
            </a:lvl1pPr>
          </a:lstStyle>
          <a:p>
            <a:endParaRPr lang="en-GB"/>
          </a:p>
        </p:txBody>
      </p:sp>
      <p:sp>
        <p:nvSpPr>
          <p:cNvPr id="5" name="Substituent subsol 4"/>
          <p:cNvSpPr>
            <a:spLocks noGrp="1"/>
          </p:cNvSpPr>
          <p:nvPr>
            <p:ph type="ftr" sz="quarter" idx="11"/>
          </p:nvPr>
        </p:nvSpPr>
        <p:spPr/>
        <p:txBody>
          <a:bodyPr/>
          <a:lstStyle>
            <a:lvl1pPr>
              <a:defRPr/>
            </a:lvl1pPr>
          </a:lstStyle>
          <a:p>
            <a:endParaRPr lang="en-GB"/>
          </a:p>
        </p:txBody>
      </p:sp>
      <p:sp>
        <p:nvSpPr>
          <p:cNvPr id="6" name="Substituent număr diapozitiv 5"/>
          <p:cNvSpPr>
            <a:spLocks noGrp="1"/>
          </p:cNvSpPr>
          <p:nvPr>
            <p:ph type="sldNum" sz="quarter" idx="12"/>
          </p:nvPr>
        </p:nvSpPr>
        <p:spPr/>
        <p:txBody>
          <a:bodyPr/>
          <a:lstStyle>
            <a:lvl1pPr>
              <a:defRPr/>
            </a:lvl1pPr>
          </a:lstStyle>
          <a:p>
            <a:fld id="{A858389A-1A26-48BB-B856-0F03A4817723}"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p:cNvSpPr>
            <a:spLocks noGrp="1"/>
          </p:cNvSpPr>
          <p:nvPr>
            <p:ph type="title"/>
          </p:nvPr>
        </p:nvSpPr>
        <p:spPr>
          <a:xfrm>
            <a:off x="722313" y="4406900"/>
            <a:ext cx="7772400" cy="1362075"/>
          </a:xfrm>
        </p:spPr>
        <p:txBody>
          <a:bodyPr anchor="t"/>
          <a:lstStyle>
            <a:lvl1pPr algn="l">
              <a:defRPr sz="4000" b="1" cap="all"/>
            </a:lvl1pPr>
          </a:lstStyle>
          <a:p>
            <a:r>
              <a:rPr lang="ro-RO" smtClean="0"/>
              <a:t>Faceți clic pentru a edita stilul de titlu Coordonator</a:t>
            </a:r>
            <a:endParaRPr lang="ro-RO"/>
          </a:p>
        </p:txBody>
      </p:sp>
      <p:sp>
        <p:nvSpPr>
          <p:cNvPr id="3" name="Substituent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o-RO" smtClean="0"/>
              <a:t>Faceți clic pentru a edita stilurile de text Coordonator</a:t>
            </a:r>
          </a:p>
        </p:txBody>
      </p:sp>
      <p:sp>
        <p:nvSpPr>
          <p:cNvPr id="4" name="Substituent dată 3"/>
          <p:cNvSpPr>
            <a:spLocks noGrp="1"/>
          </p:cNvSpPr>
          <p:nvPr>
            <p:ph type="dt" sz="half" idx="10"/>
          </p:nvPr>
        </p:nvSpPr>
        <p:spPr/>
        <p:txBody>
          <a:bodyPr/>
          <a:lstStyle>
            <a:lvl1pPr>
              <a:defRPr/>
            </a:lvl1pPr>
          </a:lstStyle>
          <a:p>
            <a:endParaRPr lang="en-GB"/>
          </a:p>
        </p:txBody>
      </p:sp>
      <p:sp>
        <p:nvSpPr>
          <p:cNvPr id="5" name="Substituent subsol 4"/>
          <p:cNvSpPr>
            <a:spLocks noGrp="1"/>
          </p:cNvSpPr>
          <p:nvPr>
            <p:ph type="ftr" sz="quarter" idx="11"/>
          </p:nvPr>
        </p:nvSpPr>
        <p:spPr/>
        <p:txBody>
          <a:bodyPr/>
          <a:lstStyle>
            <a:lvl1pPr>
              <a:defRPr/>
            </a:lvl1pPr>
          </a:lstStyle>
          <a:p>
            <a:endParaRPr lang="en-GB"/>
          </a:p>
        </p:txBody>
      </p:sp>
      <p:sp>
        <p:nvSpPr>
          <p:cNvPr id="6" name="Substituent număr diapozitiv 5"/>
          <p:cNvSpPr>
            <a:spLocks noGrp="1"/>
          </p:cNvSpPr>
          <p:nvPr>
            <p:ph type="sldNum" sz="quarter" idx="12"/>
          </p:nvPr>
        </p:nvSpPr>
        <p:spPr/>
        <p:txBody>
          <a:bodyPr/>
          <a:lstStyle>
            <a:lvl1pPr>
              <a:defRPr/>
            </a:lvl1pPr>
          </a:lstStyle>
          <a:p>
            <a:fld id="{A1293864-1F99-4A68-B456-96FAD819292D}"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conținut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conținut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5" name="Substituent dată 4"/>
          <p:cNvSpPr>
            <a:spLocks noGrp="1"/>
          </p:cNvSpPr>
          <p:nvPr>
            <p:ph type="dt" sz="half" idx="10"/>
          </p:nvPr>
        </p:nvSpPr>
        <p:spPr/>
        <p:txBody>
          <a:bodyPr/>
          <a:lstStyle>
            <a:lvl1pPr>
              <a:defRPr/>
            </a:lvl1pPr>
          </a:lstStyle>
          <a:p>
            <a:endParaRPr lang="en-GB"/>
          </a:p>
        </p:txBody>
      </p:sp>
      <p:sp>
        <p:nvSpPr>
          <p:cNvPr id="6" name="Substituent subsol 5"/>
          <p:cNvSpPr>
            <a:spLocks noGrp="1"/>
          </p:cNvSpPr>
          <p:nvPr>
            <p:ph type="ftr" sz="quarter" idx="11"/>
          </p:nvPr>
        </p:nvSpPr>
        <p:spPr/>
        <p:txBody>
          <a:bodyPr/>
          <a:lstStyle>
            <a:lvl1pPr>
              <a:defRPr/>
            </a:lvl1pPr>
          </a:lstStyle>
          <a:p>
            <a:endParaRPr lang="en-GB"/>
          </a:p>
        </p:txBody>
      </p:sp>
      <p:sp>
        <p:nvSpPr>
          <p:cNvPr id="7" name="Substituent număr diapozitiv 6"/>
          <p:cNvSpPr>
            <a:spLocks noGrp="1"/>
          </p:cNvSpPr>
          <p:nvPr>
            <p:ph type="sldNum" sz="quarter" idx="12"/>
          </p:nvPr>
        </p:nvSpPr>
        <p:spPr/>
        <p:txBody>
          <a:bodyPr/>
          <a:lstStyle>
            <a:lvl1pPr>
              <a:defRPr/>
            </a:lvl1pPr>
          </a:lstStyle>
          <a:p>
            <a:fld id="{EB2D6632-4370-48D6-B3FC-49E64C46C69D}"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1143000"/>
          </a:xfrm>
        </p:spPr>
        <p:txBody>
          <a:bodyPr/>
          <a:lstStyle>
            <a:lvl1pPr>
              <a:defRPr/>
            </a:lvl1pPr>
          </a:lstStyle>
          <a:p>
            <a:r>
              <a:rPr lang="ro-RO" smtClean="0"/>
              <a:t>Faceți clic pentru a edita stilul de titlu Coordonator</a:t>
            </a:r>
            <a:endParaRPr lang="ro-RO"/>
          </a:p>
        </p:txBody>
      </p:sp>
      <p:sp>
        <p:nvSpPr>
          <p:cNvPr id="3" name="Substituent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4" name="Substituent conțin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5" name="Substituent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6" name="Substituent conțin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7" name="Substituent dată 6"/>
          <p:cNvSpPr>
            <a:spLocks noGrp="1"/>
          </p:cNvSpPr>
          <p:nvPr>
            <p:ph type="dt" sz="half" idx="10"/>
          </p:nvPr>
        </p:nvSpPr>
        <p:spPr/>
        <p:txBody>
          <a:bodyPr/>
          <a:lstStyle>
            <a:lvl1pPr>
              <a:defRPr/>
            </a:lvl1pPr>
          </a:lstStyle>
          <a:p>
            <a:endParaRPr lang="en-GB"/>
          </a:p>
        </p:txBody>
      </p:sp>
      <p:sp>
        <p:nvSpPr>
          <p:cNvPr id="8" name="Substituent subsol 7"/>
          <p:cNvSpPr>
            <a:spLocks noGrp="1"/>
          </p:cNvSpPr>
          <p:nvPr>
            <p:ph type="ftr" sz="quarter" idx="11"/>
          </p:nvPr>
        </p:nvSpPr>
        <p:spPr/>
        <p:txBody>
          <a:bodyPr/>
          <a:lstStyle>
            <a:lvl1pPr>
              <a:defRPr/>
            </a:lvl1pPr>
          </a:lstStyle>
          <a:p>
            <a:endParaRPr lang="en-GB"/>
          </a:p>
        </p:txBody>
      </p:sp>
      <p:sp>
        <p:nvSpPr>
          <p:cNvPr id="9" name="Substituent număr diapozitiv 8"/>
          <p:cNvSpPr>
            <a:spLocks noGrp="1"/>
          </p:cNvSpPr>
          <p:nvPr>
            <p:ph type="sldNum" sz="quarter" idx="12"/>
          </p:nvPr>
        </p:nvSpPr>
        <p:spPr/>
        <p:txBody>
          <a:bodyPr/>
          <a:lstStyle>
            <a:lvl1pPr>
              <a:defRPr/>
            </a:lvl1pPr>
          </a:lstStyle>
          <a:p>
            <a:fld id="{740BD9DC-85D2-4716-A453-8AAA1540B93B}"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ro-RO"/>
          </a:p>
        </p:txBody>
      </p:sp>
      <p:sp>
        <p:nvSpPr>
          <p:cNvPr id="3" name="Substituent dată 2"/>
          <p:cNvSpPr>
            <a:spLocks noGrp="1"/>
          </p:cNvSpPr>
          <p:nvPr>
            <p:ph type="dt" sz="half" idx="10"/>
          </p:nvPr>
        </p:nvSpPr>
        <p:spPr/>
        <p:txBody>
          <a:bodyPr/>
          <a:lstStyle>
            <a:lvl1pPr>
              <a:defRPr/>
            </a:lvl1pPr>
          </a:lstStyle>
          <a:p>
            <a:endParaRPr lang="en-GB"/>
          </a:p>
        </p:txBody>
      </p:sp>
      <p:sp>
        <p:nvSpPr>
          <p:cNvPr id="4" name="Substituent subsol 3"/>
          <p:cNvSpPr>
            <a:spLocks noGrp="1"/>
          </p:cNvSpPr>
          <p:nvPr>
            <p:ph type="ftr" sz="quarter" idx="11"/>
          </p:nvPr>
        </p:nvSpPr>
        <p:spPr/>
        <p:txBody>
          <a:bodyPr/>
          <a:lstStyle>
            <a:lvl1pPr>
              <a:defRPr/>
            </a:lvl1pPr>
          </a:lstStyle>
          <a:p>
            <a:endParaRPr lang="en-GB"/>
          </a:p>
        </p:txBody>
      </p:sp>
      <p:sp>
        <p:nvSpPr>
          <p:cNvPr id="5" name="Substituent număr diapozitiv 4"/>
          <p:cNvSpPr>
            <a:spLocks noGrp="1"/>
          </p:cNvSpPr>
          <p:nvPr>
            <p:ph type="sldNum" sz="quarter" idx="12"/>
          </p:nvPr>
        </p:nvSpPr>
        <p:spPr/>
        <p:txBody>
          <a:bodyPr/>
          <a:lstStyle>
            <a:lvl1pPr>
              <a:defRPr/>
            </a:lvl1pPr>
          </a:lstStyle>
          <a:p>
            <a:fld id="{4618D663-3007-4596-B264-F861C025D6B7}"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lvl1pPr>
              <a:defRPr/>
            </a:lvl1pPr>
          </a:lstStyle>
          <a:p>
            <a:endParaRPr lang="en-GB"/>
          </a:p>
        </p:txBody>
      </p:sp>
      <p:sp>
        <p:nvSpPr>
          <p:cNvPr id="3" name="Substituent subsol 2"/>
          <p:cNvSpPr>
            <a:spLocks noGrp="1"/>
          </p:cNvSpPr>
          <p:nvPr>
            <p:ph type="ftr" sz="quarter" idx="11"/>
          </p:nvPr>
        </p:nvSpPr>
        <p:spPr/>
        <p:txBody>
          <a:bodyPr/>
          <a:lstStyle>
            <a:lvl1pPr>
              <a:defRPr/>
            </a:lvl1pPr>
          </a:lstStyle>
          <a:p>
            <a:endParaRPr lang="en-GB"/>
          </a:p>
        </p:txBody>
      </p:sp>
      <p:sp>
        <p:nvSpPr>
          <p:cNvPr id="4" name="Substituent număr diapozitiv 3"/>
          <p:cNvSpPr>
            <a:spLocks noGrp="1"/>
          </p:cNvSpPr>
          <p:nvPr>
            <p:ph type="sldNum" sz="quarter" idx="12"/>
          </p:nvPr>
        </p:nvSpPr>
        <p:spPr/>
        <p:txBody>
          <a:bodyPr/>
          <a:lstStyle>
            <a:lvl1pPr>
              <a:defRPr/>
            </a:lvl1pPr>
          </a:lstStyle>
          <a:p>
            <a:fld id="{C694E9A5-3925-4BCA-9D92-5FC9910743AF}"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3008313" cy="1162050"/>
          </a:xfrm>
        </p:spPr>
        <p:txBody>
          <a:bodyPr/>
          <a:lstStyle>
            <a:lvl1pPr algn="l">
              <a:defRPr sz="2000" b="1"/>
            </a:lvl1pPr>
          </a:lstStyle>
          <a:p>
            <a:r>
              <a:rPr lang="ro-RO" smtClean="0"/>
              <a:t>Faceți clic pentru a edita stilul de titlu Coordonator</a:t>
            </a:r>
            <a:endParaRPr lang="ro-RO"/>
          </a:p>
        </p:txBody>
      </p:sp>
      <p:sp>
        <p:nvSpPr>
          <p:cNvPr id="3" name="Substituent conțin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ro-RO"/>
          </a:p>
        </p:txBody>
      </p:sp>
      <p:sp>
        <p:nvSpPr>
          <p:cNvPr id="4" name="Substituent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lvl1pPr>
              <a:defRPr/>
            </a:lvl1pPr>
          </a:lstStyle>
          <a:p>
            <a:endParaRPr lang="en-GB"/>
          </a:p>
        </p:txBody>
      </p:sp>
      <p:sp>
        <p:nvSpPr>
          <p:cNvPr id="6" name="Substituent subsol 5"/>
          <p:cNvSpPr>
            <a:spLocks noGrp="1"/>
          </p:cNvSpPr>
          <p:nvPr>
            <p:ph type="ftr" sz="quarter" idx="11"/>
          </p:nvPr>
        </p:nvSpPr>
        <p:spPr/>
        <p:txBody>
          <a:bodyPr/>
          <a:lstStyle>
            <a:lvl1pPr>
              <a:defRPr/>
            </a:lvl1pPr>
          </a:lstStyle>
          <a:p>
            <a:endParaRPr lang="en-GB"/>
          </a:p>
        </p:txBody>
      </p:sp>
      <p:sp>
        <p:nvSpPr>
          <p:cNvPr id="7" name="Substituent număr diapozitiv 6"/>
          <p:cNvSpPr>
            <a:spLocks noGrp="1"/>
          </p:cNvSpPr>
          <p:nvPr>
            <p:ph type="sldNum" sz="quarter" idx="12"/>
          </p:nvPr>
        </p:nvSpPr>
        <p:spPr/>
        <p:txBody>
          <a:bodyPr/>
          <a:lstStyle>
            <a:lvl1pPr>
              <a:defRPr/>
            </a:lvl1pPr>
          </a:lstStyle>
          <a:p>
            <a:fld id="{06FFA451-5A3E-4B13-A97F-08A358C448D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1792288" y="4800600"/>
            <a:ext cx="5486400" cy="566738"/>
          </a:xfrm>
        </p:spPr>
        <p:txBody>
          <a:bodyPr/>
          <a:lstStyle>
            <a:lvl1pPr algn="l">
              <a:defRPr sz="2000" b="1"/>
            </a:lvl1pPr>
          </a:lstStyle>
          <a:p>
            <a:r>
              <a:rPr lang="ro-RO" smtClean="0"/>
              <a:t>Faceți clic pentru a edita stilul de titlu Coordonator</a:t>
            </a:r>
            <a:endParaRPr lang="ro-RO"/>
          </a:p>
        </p:txBody>
      </p:sp>
      <p:sp>
        <p:nvSpPr>
          <p:cNvPr id="3" name="Substituent i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Substituent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lvl1pPr>
              <a:defRPr/>
            </a:lvl1pPr>
          </a:lstStyle>
          <a:p>
            <a:endParaRPr lang="en-GB"/>
          </a:p>
        </p:txBody>
      </p:sp>
      <p:sp>
        <p:nvSpPr>
          <p:cNvPr id="6" name="Substituent subsol 5"/>
          <p:cNvSpPr>
            <a:spLocks noGrp="1"/>
          </p:cNvSpPr>
          <p:nvPr>
            <p:ph type="ftr" sz="quarter" idx="11"/>
          </p:nvPr>
        </p:nvSpPr>
        <p:spPr/>
        <p:txBody>
          <a:bodyPr/>
          <a:lstStyle>
            <a:lvl1pPr>
              <a:defRPr/>
            </a:lvl1pPr>
          </a:lstStyle>
          <a:p>
            <a:endParaRPr lang="en-GB"/>
          </a:p>
        </p:txBody>
      </p:sp>
      <p:sp>
        <p:nvSpPr>
          <p:cNvPr id="7" name="Substituent număr diapozitiv 6"/>
          <p:cNvSpPr>
            <a:spLocks noGrp="1"/>
          </p:cNvSpPr>
          <p:nvPr>
            <p:ph type="sldNum" sz="quarter" idx="12"/>
          </p:nvPr>
        </p:nvSpPr>
        <p:spPr/>
        <p:txBody>
          <a:bodyPr/>
          <a:lstStyle>
            <a:lvl1pPr>
              <a:defRPr/>
            </a:lvl1pPr>
          </a:lstStyle>
          <a:p>
            <a:fld id="{6CDE0E15-2F12-44AA-A00D-8D2318374A6E}"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4578" name="Group 2"/>
          <p:cNvGrpSpPr>
            <a:grpSpLocks/>
          </p:cNvGrpSpPr>
          <p:nvPr/>
        </p:nvGrpSpPr>
        <p:grpSpPr bwMode="auto">
          <a:xfrm>
            <a:off x="-7938" y="0"/>
            <a:ext cx="2833688" cy="6856413"/>
            <a:chOff x="-5" y="0"/>
            <a:chExt cx="1785" cy="4319"/>
          </a:xfrm>
        </p:grpSpPr>
        <p:sp>
          <p:nvSpPr>
            <p:cNvPr id="24579" name="Freeform 3"/>
            <p:cNvSpPr>
              <a:spLocks/>
            </p:cNvSpPr>
            <p:nvPr/>
          </p:nvSpPr>
          <p:spPr bwMode="ltGray">
            <a:xfrm>
              <a:off x="-5" y="3262"/>
              <a:ext cx="472" cy="802"/>
            </a:xfrm>
            <a:custGeom>
              <a:avLst/>
              <a:gdLst/>
              <a:ahLst/>
              <a:cxnLst>
                <a:cxn ang="0">
                  <a:pos x="5" y="32"/>
                </a:cxn>
                <a:cxn ang="0">
                  <a:pos x="189" y="26"/>
                </a:cxn>
                <a:cxn ang="0">
                  <a:pos x="309" y="66"/>
                </a:cxn>
                <a:cxn ang="0">
                  <a:pos x="357" y="98"/>
                </a:cxn>
                <a:cxn ang="0">
                  <a:pos x="413" y="162"/>
                </a:cxn>
                <a:cxn ang="0">
                  <a:pos x="437" y="250"/>
                </a:cxn>
                <a:cxn ang="0">
                  <a:pos x="397" y="530"/>
                </a:cxn>
                <a:cxn ang="0">
                  <a:pos x="341" y="634"/>
                </a:cxn>
                <a:cxn ang="0">
                  <a:pos x="173" y="714"/>
                </a:cxn>
                <a:cxn ang="0">
                  <a:pos x="77" y="730"/>
                </a:cxn>
                <a:cxn ang="0">
                  <a:pos x="69" y="802"/>
                </a:cxn>
                <a:cxn ang="0">
                  <a:pos x="7" y="788"/>
                </a:cxn>
                <a:cxn ang="0">
                  <a:pos x="5" y="751"/>
                </a:cxn>
                <a:cxn ang="0">
                  <a:pos x="37" y="722"/>
                </a:cxn>
                <a:cxn ang="0">
                  <a:pos x="5" y="670"/>
                </a:cxn>
                <a:cxn ang="0">
                  <a:pos x="5" y="32"/>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000"/>
              </a:schemeClr>
            </a:solidFill>
            <a:ln w="9525">
              <a:noFill/>
              <a:round/>
              <a:headEnd/>
              <a:tailEnd/>
            </a:ln>
            <a:effectLst/>
          </p:spPr>
          <p:txBody>
            <a:bodyPr/>
            <a:lstStyle/>
            <a:p>
              <a:endParaRPr lang="ro-RO"/>
            </a:p>
          </p:txBody>
        </p:sp>
        <p:grpSp>
          <p:nvGrpSpPr>
            <p:cNvPr id="24580" name="Group 4"/>
            <p:cNvGrpSpPr>
              <a:grpSpLocks/>
            </p:cNvGrpSpPr>
            <p:nvPr/>
          </p:nvGrpSpPr>
          <p:grpSpPr bwMode="auto">
            <a:xfrm rot="14964908" flipH="1">
              <a:off x="104" y="2441"/>
              <a:ext cx="452" cy="444"/>
              <a:chOff x="1727" y="866"/>
              <a:chExt cx="129" cy="157"/>
            </a:xfrm>
          </p:grpSpPr>
          <p:sp>
            <p:nvSpPr>
              <p:cNvPr id="24581" name="Freeform 5"/>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4582" name="Freeform 6"/>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4583" name="Freeform 7"/>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sp>
          <p:nvSpPr>
            <p:cNvPr id="24584" name="Freeform 8"/>
            <p:cNvSpPr>
              <a:spLocks/>
            </p:cNvSpPr>
            <p:nvPr/>
          </p:nvSpPr>
          <p:spPr bwMode="ltGray">
            <a:xfrm>
              <a:off x="90" y="1736"/>
              <a:ext cx="710" cy="768"/>
            </a:xfrm>
            <a:custGeom>
              <a:avLst/>
              <a:gdLst/>
              <a:ahLst/>
              <a:cxnLst>
                <a:cxn ang="0">
                  <a:pos x="14" y="416"/>
                </a:cxn>
                <a:cxn ang="0">
                  <a:pos x="14" y="272"/>
                </a:cxn>
                <a:cxn ang="0">
                  <a:pos x="102" y="144"/>
                </a:cxn>
                <a:cxn ang="0">
                  <a:pos x="150" y="96"/>
                </a:cxn>
                <a:cxn ang="0">
                  <a:pos x="198" y="64"/>
                </a:cxn>
                <a:cxn ang="0">
                  <a:pos x="350" y="0"/>
                </a:cxn>
                <a:cxn ang="0">
                  <a:pos x="534" y="8"/>
                </a:cxn>
                <a:cxn ang="0">
                  <a:pos x="662" y="96"/>
                </a:cxn>
                <a:cxn ang="0">
                  <a:pos x="710" y="200"/>
                </a:cxn>
                <a:cxn ang="0">
                  <a:pos x="702" y="400"/>
                </a:cxn>
                <a:cxn ang="0">
                  <a:pos x="678" y="448"/>
                </a:cxn>
                <a:cxn ang="0">
                  <a:pos x="550" y="632"/>
                </a:cxn>
                <a:cxn ang="0">
                  <a:pos x="518" y="656"/>
                </a:cxn>
                <a:cxn ang="0">
                  <a:pos x="470" y="664"/>
                </a:cxn>
                <a:cxn ang="0">
                  <a:pos x="518" y="680"/>
                </a:cxn>
                <a:cxn ang="0">
                  <a:pos x="566" y="696"/>
                </a:cxn>
                <a:cxn ang="0">
                  <a:pos x="574" y="720"/>
                </a:cxn>
                <a:cxn ang="0">
                  <a:pos x="526" y="736"/>
                </a:cxn>
                <a:cxn ang="0">
                  <a:pos x="502" y="752"/>
                </a:cxn>
                <a:cxn ang="0">
                  <a:pos x="454" y="768"/>
                </a:cxn>
                <a:cxn ang="0">
                  <a:pos x="438" y="712"/>
                </a:cxn>
                <a:cxn ang="0">
                  <a:pos x="246" y="688"/>
                </a:cxn>
                <a:cxn ang="0">
                  <a:pos x="134" y="648"/>
                </a:cxn>
                <a:cxn ang="0">
                  <a:pos x="110" y="624"/>
                </a:cxn>
                <a:cxn ang="0">
                  <a:pos x="78" y="576"/>
                </a:cxn>
                <a:cxn ang="0">
                  <a:pos x="54" y="464"/>
                </a:cxn>
                <a:cxn ang="0">
                  <a:pos x="30" y="408"/>
                </a:cxn>
                <a:cxn ang="0">
                  <a:pos x="22" y="384"/>
                </a:cxn>
                <a:cxn ang="0">
                  <a:pos x="14" y="416"/>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000"/>
              </a:schemeClr>
            </a:solidFill>
            <a:ln w="9525">
              <a:noFill/>
              <a:round/>
              <a:headEnd/>
              <a:tailEnd/>
            </a:ln>
            <a:effectLst/>
          </p:spPr>
          <p:txBody>
            <a:bodyPr/>
            <a:lstStyle/>
            <a:p>
              <a:endParaRPr lang="ro-RO"/>
            </a:p>
          </p:txBody>
        </p:sp>
        <p:grpSp>
          <p:nvGrpSpPr>
            <p:cNvPr id="24585" name="Group 9"/>
            <p:cNvGrpSpPr>
              <a:grpSpLocks/>
            </p:cNvGrpSpPr>
            <p:nvPr/>
          </p:nvGrpSpPr>
          <p:grpSpPr bwMode="auto">
            <a:xfrm rot="416244">
              <a:off x="9" y="1746"/>
              <a:ext cx="1771" cy="1741"/>
              <a:chOff x="41" y="2787"/>
              <a:chExt cx="902" cy="833"/>
            </a:xfrm>
          </p:grpSpPr>
          <p:sp>
            <p:nvSpPr>
              <p:cNvPr id="24586" name="Freeform 10"/>
              <p:cNvSpPr>
                <a:spLocks/>
              </p:cNvSpPr>
              <p:nvPr userDrawn="1"/>
            </p:nvSpPr>
            <p:spPr bwMode="ltGray">
              <a:xfrm rot="373331" flipH="1">
                <a:off x="125" y="2787"/>
                <a:ext cx="313" cy="303"/>
              </a:xfrm>
              <a:custGeom>
                <a:avLst/>
                <a:gdLst/>
                <a:ahLst/>
                <a:cxnLst>
                  <a:cxn ang="0">
                    <a:pos x="46" y="210"/>
                  </a:cxn>
                  <a:cxn ang="0">
                    <a:pos x="37" y="198"/>
                  </a:cxn>
                  <a:cxn ang="0">
                    <a:pos x="26" y="181"/>
                  </a:cxn>
                  <a:cxn ang="0">
                    <a:pos x="15" y="159"/>
                  </a:cxn>
                  <a:cxn ang="0">
                    <a:pos x="5" y="135"/>
                  </a:cxn>
                  <a:cxn ang="0">
                    <a:pos x="0" y="109"/>
                  </a:cxn>
                  <a:cxn ang="0">
                    <a:pos x="1" y="82"/>
                  </a:cxn>
                  <a:cxn ang="0">
                    <a:pos x="9" y="57"/>
                  </a:cxn>
                  <a:cxn ang="0">
                    <a:pos x="27" y="35"/>
                  </a:cxn>
                  <a:cxn ang="0">
                    <a:pos x="45" y="22"/>
                  </a:cxn>
                  <a:cxn ang="0">
                    <a:pos x="60" y="12"/>
                  </a:cxn>
                  <a:cxn ang="0">
                    <a:pos x="72" y="7"/>
                  </a:cxn>
                  <a:cxn ang="0">
                    <a:pos x="81" y="5"/>
                  </a:cxn>
                  <a:cxn ang="0">
                    <a:pos x="88" y="5"/>
                  </a:cxn>
                  <a:cxn ang="0">
                    <a:pos x="104" y="0"/>
                  </a:cxn>
                  <a:cxn ang="0">
                    <a:pos x="148" y="8"/>
                  </a:cxn>
                  <a:cxn ang="0">
                    <a:pos x="160" y="12"/>
                  </a:cxn>
                  <a:cxn ang="0">
                    <a:pos x="172" y="15"/>
                  </a:cxn>
                  <a:cxn ang="0">
                    <a:pos x="182" y="19"/>
                  </a:cxn>
                  <a:cxn ang="0">
                    <a:pos x="190" y="23"/>
                  </a:cxn>
                  <a:cxn ang="0">
                    <a:pos x="198" y="27"/>
                  </a:cxn>
                  <a:cxn ang="0">
                    <a:pos x="205" y="32"/>
                  </a:cxn>
                  <a:cxn ang="0">
                    <a:pos x="211" y="38"/>
                  </a:cxn>
                  <a:cxn ang="0">
                    <a:pos x="217" y="45"/>
                  </a:cxn>
                  <a:cxn ang="0">
                    <a:pos x="205" y="40"/>
                  </a:cxn>
                  <a:cxn ang="0">
                    <a:pos x="194" y="36"/>
                  </a:cxn>
                  <a:cxn ang="0">
                    <a:pos x="183" y="33"/>
                  </a:cxn>
                  <a:cxn ang="0">
                    <a:pos x="172" y="30"/>
                  </a:cxn>
                  <a:cxn ang="0">
                    <a:pos x="163" y="27"/>
                  </a:cxn>
                  <a:cxn ang="0">
                    <a:pos x="153" y="26"/>
                  </a:cxn>
                  <a:cxn ang="0">
                    <a:pos x="143" y="24"/>
                  </a:cxn>
                  <a:cxn ang="0">
                    <a:pos x="134" y="24"/>
                  </a:cxn>
                  <a:cxn ang="0">
                    <a:pos x="125" y="24"/>
                  </a:cxn>
                  <a:cxn ang="0">
                    <a:pos x="116" y="25"/>
                  </a:cxn>
                  <a:cxn ang="0">
                    <a:pos x="107" y="27"/>
                  </a:cxn>
                  <a:cxn ang="0">
                    <a:pos x="99" y="29"/>
                  </a:cxn>
                  <a:cxn ang="0">
                    <a:pos x="91" y="33"/>
                  </a:cxn>
                  <a:cxn ang="0">
                    <a:pos x="82" y="36"/>
                  </a:cxn>
                  <a:cxn ang="0">
                    <a:pos x="74" y="41"/>
                  </a:cxn>
                  <a:cxn ang="0">
                    <a:pos x="66" y="46"/>
                  </a:cxn>
                  <a:cxn ang="0">
                    <a:pos x="52" y="61"/>
                  </a:cxn>
                  <a:cxn ang="0">
                    <a:pos x="42" y="80"/>
                  </a:cxn>
                  <a:cxn ang="0">
                    <a:pos x="37" y="103"/>
                  </a:cxn>
                  <a:cxn ang="0">
                    <a:pos x="35" y="126"/>
                  </a:cxn>
                  <a:cxn ang="0">
                    <a:pos x="35" y="151"/>
                  </a:cxn>
                  <a:cxn ang="0">
                    <a:pos x="38" y="174"/>
                  </a:cxn>
                  <a:cxn ang="0">
                    <a:pos x="41" y="194"/>
                  </a:cxn>
                  <a:cxn ang="0">
                    <a:pos x="46" y="210"/>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endParaRPr lang="ro-RO"/>
              </a:p>
            </p:txBody>
          </p:sp>
          <p:sp>
            <p:nvSpPr>
              <p:cNvPr id="24587" name="Freeform 11"/>
              <p:cNvSpPr>
                <a:spLocks/>
              </p:cNvSpPr>
              <p:nvPr userDrawn="1"/>
            </p:nvSpPr>
            <p:spPr bwMode="ltGray">
              <a:xfrm rot="373331" flipH="1">
                <a:off x="41" y="2843"/>
                <a:ext cx="262" cy="308"/>
              </a:xfrm>
              <a:custGeom>
                <a:avLst/>
                <a:gdLst/>
                <a:ahLst/>
                <a:cxnLst>
                  <a:cxn ang="0">
                    <a:pos x="109" y="0"/>
                  </a:cxn>
                  <a:cxn ang="0">
                    <a:pos x="112" y="2"/>
                  </a:cxn>
                  <a:cxn ang="0">
                    <a:pos x="118" y="8"/>
                  </a:cxn>
                  <a:cxn ang="0">
                    <a:pos x="127" y="18"/>
                  </a:cxn>
                  <a:cxn ang="0">
                    <a:pos x="137" y="33"/>
                  </a:cxn>
                  <a:cxn ang="0">
                    <a:pos x="145" y="52"/>
                  </a:cxn>
                  <a:cxn ang="0">
                    <a:pos x="150" y="76"/>
                  </a:cxn>
                  <a:cxn ang="0">
                    <a:pos x="150" y="105"/>
                  </a:cxn>
                  <a:cxn ang="0">
                    <a:pos x="144" y="139"/>
                  </a:cxn>
                  <a:cxn ang="0">
                    <a:pos x="140" y="149"/>
                  </a:cxn>
                  <a:cxn ang="0">
                    <a:pos x="136" y="157"/>
                  </a:cxn>
                  <a:cxn ang="0">
                    <a:pos x="131" y="165"/>
                  </a:cxn>
                  <a:cxn ang="0">
                    <a:pos x="125" y="173"/>
                  </a:cxn>
                  <a:cxn ang="0">
                    <a:pos x="117" y="180"/>
                  </a:cxn>
                  <a:cxn ang="0">
                    <a:pos x="110" y="185"/>
                  </a:cxn>
                  <a:cxn ang="0">
                    <a:pos x="102" y="191"/>
                  </a:cxn>
                  <a:cxn ang="0">
                    <a:pos x="92" y="195"/>
                  </a:cxn>
                  <a:cxn ang="0">
                    <a:pos x="82" y="197"/>
                  </a:cxn>
                  <a:cxn ang="0">
                    <a:pos x="72" y="200"/>
                  </a:cxn>
                  <a:cxn ang="0">
                    <a:pos x="61" y="201"/>
                  </a:cxn>
                  <a:cxn ang="0">
                    <a:pos x="49" y="201"/>
                  </a:cxn>
                  <a:cxn ang="0">
                    <a:pos x="37" y="200"/>
                  </a:cxn>
                  <a:cxn ang="0">
                    <a:pos x="25" y="197"/>
                  </a:cxn>
                  <a:cxn ang="0">
                    <a:pos x="12" y="193"/>
                  </a:cxn>
                  <a:cxn ang="0">
                    <a:pos x="0" y="188"/>
                  </a:cxn>
                  <a:cxn ang="0">
                    <a:pos x="11" y="195"/>
                  </a:cxn>
                  <a:cxn ang="0">
                    <a:pos x="22" y="200"/>
                  </a:cxn>
                  <a:cxn ang="0">
                    <a:pos x="33" y="205"/>
                  </a:cxn>
                  <a:cxn ang="0">
                    <a:pos x="43" y="208"/>
                  </a:cxn>
                  <a:cxn ang="0">
                    <a:pos x="53" y="211"/>
                  </a:cxn>
                  <a:cxn ang="0">
                    <a:pos x="63" y="212"/>
                  </a:cxn>
                  <a:cxn ang="0">
                    <a:pos x="73" y="213"/>
                  </a:cxn>
                  <a:cxn ang="0">
                    <a:pos x="83" y="213"/>
                  </a:cxn>
                  <a:cxn ang="0">
                    <a:pos x="91" y="212"/>
                  </a:cxn>
                  <a:cxn ang="0">
                    <a:pos x="100" y="210"/>
                  </a:cxn>
                  <a:cxn ang="0">
                    <a:pos x="108" y="208"/>
                  </a:cxn>
                  <a:cxn ang="0">
                    <a:pos x="116" y="206"/>
                  </a:cxn>
                  <a:cxn ang="0">
                    <a:pos x="123" y="203"/>
                  </a:cxn>
                  <a:cxn ang="0">
                    <a:pos x="130" y="199"/>
                  </a:cxn>
                  <a:cxn ang="0">
                    <a:pos x="136" y="195"/>
                  </a:cxn>
                  <a:cxn ang="0">
                    <a:pos x="142" y="191"/>
                  </a:cxn>
                  <a:cxn ang="0">
                    <a:pos x="158" y="176"/>
                  </a:cxn>
                  <a:cxn ang="0">
                    <a:pos x="169" y="161"/>
                  </a:cxn>
                  <a:cxn ang="0">
                    <a:pos x="176" y="144"/>
                  </a:cxn>
                  <a:cxn ang="0">
                    <a:pos x="179" y="128"/>
                  </a:cxn>
                  <a:cxn ang="0">
                    <a:pos x="181" y="111"/>
                  </a:cxn>
                  <a:cxn ang="0">
                    <a:pos x="181" y="95"/>
                  </a:cxn>
                  <a:cxn ang="0">
                    <a:pos x="182" y="79"/>
                  </a:cxn>
                  <a:cxn ang="0">
                    <a:pos x="173" y="46"/>
                  </a:cxn>
                  <a:cxn ang="0">
                    <a:pos x="156" y="21"/>
                  </a:cxn>
                  <a:cxn ang="0">
                    <a:pos x="151" y="18"/>
                  </a:cxn>
                  <a:cxn ang="0">
                    <a:pos x="147" y="15"/>
                  </a:cxn>
                  <a:cxn ang="0">
                    <a:pos x="142" y="13"/>
                  </a:cxn>
                  <a:cxn ang="0">
                    <a:pos x="138" y="11"/>
                  </a:cxn>
                  <a:cxn ang="0">
                    <a:pos x="132" y="9"/>
                  </a:cxn>
                  <a:cxn ang="0">
                    <a:pos x="126" y="6"/>
                  </a:cxn>
                  <a:cxn ang="0">
                    <a:pos x="119" y="3"/>
                  </a:cxn>
                  <a:cxn ang="0">
                    <a:pos x="109" y="0"/>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endParaRPr lang="ro-RO"/>
              </a:p>
            </p:txBody>
          </p:sp>
          <p:sp>
            <p:nvSpPr>
              <p:cNvPr id="24588" name="Freeform 12"/>
              <p:cNvSpPr>
                <a:spLocks/>
              </p:cNvSpPr>
              <p:nvPr userDrawn="1"/>
            </p:nvSpPr>
            <p:spPr bwMode="ltGray">
              <a:xfrm rot="373331" flipH="1">
                <a:off x="121" y="2907"/>
                <a:ext cx="93" cy="156"/>
              </a:xfrm>
              <a:custGeom>
                <a:avLst/>
                <a:gdLst/>
                <a:ahLst/>
                <a:cxnLst>
                  <a:cxn ang="0">
                    <a:pos x="94" y="0"/>
                  </a:cxn>
                  <a:cxn ang="0">
                    <a:pos x="105" y="9"/>
                  </a:cxn>
                  <a:cxn ang="0">
                    <a:pos x="115" y="27"/>
                  </a:cxn>
                  <a:cxn ang="0">
                    <a:pos x="123" y="50"/>
                  </a:cxn>
                  <a:cxn ang="0">
                    <a:pos x="128" y="78"/>
                  </a:cxn>
                  <a:cxn ang="0">
                    <a:pos x="127" y="111"/>
                  </a:cxn>
                  <a:cxn ang="0">
                    <a:pos x="116" y="145"/>
                  </a:cxn>
                  <a:cxn ang="0">
                    <a:pos x="94" y="181"/>
                  </a:cxn>
                  <a:cxn ang="0">
                    <a:pos x="60" y="217"/>
                  </a:cxn>
                  <a:cxn ang="0">
                    <a:pos x="49" y="213"/>
                  </a:cxn>
                  <a:cxn ang="0">
                    <a:pos x="38" y="210"/>
                  </a:cxn>
                  <a:cxn ang="0">
                    <a:pos x="26" y="205"/>
                  </a:cxn>
                  <a:cxn ang="0">
                    <a:pos x="16" y="201"/>
                  </a:cxn>
                  <a:cxn ang="0">
                    <a:pos x="8" y="196"/>
                  </a:cxn>
                  <a:cxn ang="0">
                    <a:pos x="2" y="190"/>
                  </a:cxn>
                  <a:cxn ang="0">
                    <a:pos x="0" y="183"/>
                  </a:cxn>
                  <a:cxn ang="0">
                    <a:pos x="1" y="178"/>
                  </a:cxn>
                  <a:cxn ang="0">
                    <a:pos x="13" y="171"/>
                  </a:cxn>
                  <a:cxn ang="0">
                    <a:pos x="29" y="161"/>
                  </a:cxn>
                  <a:cxn ang="0">
                    <a:pos x="46" y="150"/>
                  </a:cxn>
                  <a:cxn ang="0">
                    <a:pos x="63" y="134"/>
                  </a:cxn>
                  <a:cxn ang="0">
                    <a:pos x="79" y="112"/>
                  </a:cxn>
                  <a:cxn ang="0">
                    <a:pos x="91" y="83"/>
                  </a:cxn>
                  <a:cxn ang="0">
                    <a:pos x="97" y="46"/>
                  </a:cxn>
                  <a:cxn ang="0">
                    <a:pos x="94" y="0"/>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endParaRPr lang="ro-RO"/>
              </a:p>
            </p:txBody>
          </p:sp>
          <p:sp>
            <p:nvSpPr>
              <p:cNvPr id="24589" name="Freeform 13"/>
              <p:cNvSpPr>
                <a:spLocks/>
              </p:cNvSpPr>
              <p:nvPr userDrawn="1"/>
            </p:nvSpPr>
            <p:spPr bwMode="ltGray">
              <a:xfrm rot="373331" flipH="1">
                <a:off x="313" y="3110"/>
                <a:ext cx="85" cy="93"/>
              </a:xfrm>
              <a:custGeom>
                <a:avLst/>
                <a:gdLst/>
                <a:ahLst/>
                <a:cxnLst>
                  <a:cxn ang="0">
                    <a:pos x="75" y="0"/>
                  </a:cxn>
                  <a:cxn ang="0">
                    <a:pos x="0" y="25"/>
                  </a:cxn>
                  <a:cxn ang="0">
                    <a:pos x="3" y="26"/>
                  </a:cxn>
                  <a:cxn ang="0">
                    <a:pos x="14" y="29"/>
                  </a:cxn>
                  <a:cxn ang="0">
                    <a:pos x="29" y="36"/>
                  </a:cxn>
                  <a:cxn ang="0">
                    <a:pos x="46" y="47"/>
                  </a:cxn>
                  <a:cxn ang="0">
                    <a:pos x="66" y="62"/>
                  </a:cxn>
                  <a:cxn ang="0">
                    <a:pos x="84" y="80"/>
                  </a:cxn>
                  <a:cxn ang="0">
                    <a:pos x="102" y="103"/>
                  </a:cxn>
                  <a:cxn ang="0">
                    <a:pos x="116" y="132"/>
                  </a:cxn>
                  <a:cxn ang="0">
                    <a:pos x="117" y="120"/>
                  </a:cxn>
                  <a:cxn ang="0">
                    <a:pos x="115" y="107"/>
                  </a:cxn>
                  <a:cxn ang="0">
                    <a:pos x="108" y="90"/>
                  </a:cxn>
                  <a:cxn ang="0">
                    <a:pos x="99" y="74"/>
                  </a:cxn>
                  <a:cxn ang="0">
                    <a:pos x="89" y="58"/>
                  </a:cxn>
                  <a:cxn ang="0">
                    <a:pos x="78" y="45"/>
                  </a:cxn>
                  <a:cxn ang="0">
                    <a:pos x="67" y="36"/>
                  </a:cxn>
                  <a:cxn ang="0">
                    <a:pos x="58" y="32"/>
                  </a:cxn>
                  <a:cxn ang="0">
                    <a:pos x="69" y="29"/>
                  </a:cxn>
                  <a:cxn ang="0">
                    <a:pos x="79" y="28"/>
                  </a:cxn>
                  <a:cxn ang="0">
                    <a:pos x="89" y="26"/>
                  </a:cxn>
                  <a:cxn ang="0">
                    <a:pos x="98" y="25"/>
                  </a:cxn>
                  <a:cxn ang="0">
                    <a:pos x="105" y="24"/>
                  </a:cxn>
                  <a:cxn ang="0">
                    <a:pos x="109" y="22"/>
                  </a:cxn>
                  <a:cxn ang="0">
                    <a:pos x="113" y="21"/>
                  </a:cxn>
                  <a:cxn ang="0">
                    <a:pos x="114" y="21"/>
                  </a:cxn>
                  <a:cxn ang="0">
                    <a:pos x="75" y="0"/>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endParaRPr lang="ro-RO"/>
              </a:p>
            </p:txBody>
          </p:sp>
          <p:sp>
            <p:nvSpPr>
              <p:cNvPr id="24590" name="Freeform 14"/>
              <p:cNvSpPr>
                <a:spLocks/>
              </p:cNvSpPr>
              <p:nvPr userDrawn="1"/>
            </p:nvSpPr>
            <p:spPr bwMode="ltGray">
              <a:xfrm rot="373331" flipH="1">
                <a:off x="289" y="3135"/>
                <a:ext cx="21" cy="55"/>
              </a:xfrm>
              <a:custGeom>
                <a:avLst/>
                <a:gdLst/>
                <a:ahLst/>
                <a:cxnLst>
                  <a:cxn ang="0">
                    <a:pos x="29" y="0"/>
                  </a:cxn>
                  <a:cxn ang="0">
                    <a:pos x="23" y="0"/>
                  </a:cxn>
                  <a:cxn ang="0">
                    <a:pos x="16" y="4"/>
                  </a:cxn>
                  <a:cxn ang="0">
                    <a:pos x="9" y="9"/>
                  </a:cxn>
                  <a:cxn ang="0">
                    <a:pos x="4" y="19"/>
                  </a:cxn>
                  <a:cxn ang="0">
                    <a:pos x="1" y="30"/>
                  </a:cxn>
                  <a:cxn ang="0">
                    <a:pos x="0" y="44"/>
                  </a:cxn>
                  <a:cxn ang="0">
                    <a:pos x="3" y="60"/>
                  </a:cxn>
                  <a:cxn ang="0">
                    <a:pos x="11" y="77"/>
                  </a:cxn>
                  <a:cxn ang="0">
                    <a:pos x="15" y="53"/>
                  </a:cxn>
                  <a:cxn ang="0">
                    <a:pos x="19" y="37"/>
                  </a:cxn>
                  <a:cxn ang="0">
                    <a:pos x="23" y="22"/>
                  </a:cxn>
                  <a:cxn ang="0">
                    <a:pos x="29" y="0"/>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endParaRPr lang="ro-RO"/>
              </a:p>
            </p:txBody>
          </p:sp>
          <p:grpSp>
            <p:nvGrpSpPr>
              <p:cNvPr id="24591" name="Group 15"/>
              <p:cNvGrpSpPr>
                <a:grpSpLocks/>
              </p:cNvGrpSpPr>
              <p:nvPr userDrawn="1"/>
            </p:nvGrpSpPr>
            <p:grpSpPr bwMode="auto">
              <a:xfrm rot="10886446" flipH="1">
                <a:off x="335" y="3251"/>
                <a:ext cx="608" cy="369"/>
                <a:chOff x="-366" y="1704"/>
                <a:chExt cx="608" cy="369"/>
              </a:xfrm>
            </p:grpSpPr>
            <p:sp>
              <p:nvSpPr>
                <p:cNvPr id="24592" name="Freeform 16"/>
                <p:cNvSpPr>
                  <a:spLocks/>
                </p:cNvSpPr>
                <p:nvPr userDrawn="1"/>
              </p:nvSpPr>
              <p:spPr bwMode="ltGray">
                <a:xfrm rot="4200091">
                  <a:off x="-243" y="1807"/>
                  <a:ext cx="143" cy="390"/>
                </a:xfrm>
                <a:custGeom>
                  <a:avLst/>
                  <a:gdLst/>
                  <a:ahLst/>
                  <a:cxnLst>
                    <a:cxn ang="0">
                      <a:pos x="12" y="44"/>
                    </a:cxn>
                    <a:cxn ang="0">
                      <a:pos x="6" y="72"/>
                    </a:cxn>
                    <a:cxn ang="0">
                      <a:pos x="3" y="99"/>
                    </a:cxn>
                    <a:cxn ang="0">
                      <a:pos x="0" y="125"/>
                    </a:cxn>
                    <a:cxn ang="0">
                      <a:pos x="0" y="151"/>
                    </a:cxn>
                    <a:cxn ang="0">
                      <a:pos x="3" y="180"/>
                    </a:cxn>
                    <a:cxn ang="0">
                      <a:pos x="7" y="211"/>
                    </a:cxn>
                    <a:cxn ang="0">
                      <a:pos x="16" y="247"/>
                    </a:cxn>
                    <a:cxn ang="0">
                      <a:pos x="29" y="287"/>
                    </a:cxn>
                    <a:cxn ang="0">
                      <a:pos x="43" y="325"/>
                    </a:cxn>
                    <a:cxn ang="0">
                      <a:pos x="61" y="364"/>
                    </a:cxn>
                    <a:cxn ang="0">
                      <a:pos x="83" y="406"/>
                    </a:cxn>
                    <a:cxn ang="0">
                      <a:pos x="106" y="446"/>
                    </a:cxn>
                    <a:cxn ang="0">
                      <a:pos x="132" y="483"/>
                    </a:cxn>
                    <a:cxn ang="0">
                      <a:pos x="157" y="516"/>
                    </a:cxn>
                    <a:cxn ang="0">
                      <a:pos x="182" y="544"/>
                    </a:cxn>
                    <a:cxn ang="0">
                      <a:pos x="207" y="564"/>
                    </a:cxn>
                    <a:cxn ang="0">
                      <a:pos x="160" y="501"/>
                    </a:cxn>
                    <a:cxn ang="0">
                      <a:pos x="127" y="448"/>
                    </a:cxn>
                    <a:cxn ang="0">
                      <a:pos x="103" y="405"/>
                    </a:cxn>
                    <a:cxn ang="0">
                      <a:pos x="87" y="368"/>
                    </a:cxn>
                    <a:cxn ang="0">
                      <a:pos x="75" y="337"/>
                    </a:cxn>
                    <a:cxn ang="0">
                      <a:pos x="68" y="309"/>
                    </a:cxn>
                    <a:cxn ang="0">
                      <a:pos x="63" y="285"/>
                    </a:cxn>
                    <a:cxn ang="0">
                      <a:pos x="56" y="261"/>
                    </a:cxn>
                    <a:cxn ang="0">
                      <a:pos x="44" y="205"/>
                    </a:cxn>
                    <a:cxn ang="0">
                      <a:pos x="41" y="140"/>
                    </a:cxn>
                    <a:cxn ang="0">
                      <a:pos x="43" y="68"/>
                    </a:cxn>
                    <a:cxn ang="0">
                      <a:pos x="50" y="0"/>
                    </a:cxn>
                    <a:cxn ang="0">
                      <a:pos x="12" y="44"/>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endParaRPr lang="ro-RO"/>
                </a:p>
              </p:txBody>
            </p:sp>
            <p:sp>
              <p:nvSpPr>
                <p:cNvPr id="24593" name="Freeform 17"/>
                <p:cNvSpPr>
                  <a:spLocks/>
                </p:cNvSpPr>
                <p:nvPr userDrawn="1"/>
              </p:nvSpPr>
              <p:spPr bwMode="ltGray">
                <a:xfrm rot="4200091">
                  <a:off x="124" y="1761"/>
                  <a:ext cx="33" cy="160"/>
                </a:xfrm>
                <a:custGeom>
                  <a:avLst/>
                  <a:gdLst/>
                  <a:ahLst/>
                  <a:cxnLst>
                    <a:cxn ang="0">
                      <a:pos x="0" y="19"/>
                    </a:cxn>
                    <a:cxn ang="0">
                      <a:pos x="14" y="55"/>
                    </a:cxn>
                    <a:cxn ang="0">
                      <a:pos x="22" y="101"/>
                    </a:cxn>
                    <a:cxn ang="0">
                      <a:pos x="24" y="159"/>
                    </a:cxn>
                    <a:cxn ang="0">
                      <a:pos x="19" y="232"/>
                    </a:cxn>
                    <a:cxn ang="0">
                      <a:pos x="45" y="217"/>
                    </a:cxn>
                    <a:cxn ang="0">
                      <a:pos x="47" y="178"/>
                    </a:cxn>
                    <a:cxn ang="0">
                      <a:pos x="47" y="140"/>
                    </a:cxn>
                    <a:cxn ang="0">
                      <a:pos x="45" y="103"/>
                    </a:cxn>
                    <a:cxn ang="0">
                      <a:pos x="41" y="71"/>
                    </a:cxn>
                    <a:cxn ang="0">
                      <a:pos x="36" y="52"/>
                    </a:cxn>
                    <a:cxn ang="0">
                      <a:pos x="29" y="34"/>
                    </a:cxn>
                    <a:cxn ang="0">
                      <a:pos x="22" y="17"/>
                    </a:cxn>
                    <a:cxn ang="0">
                      <a:pos x="13" y="0"/>
                    </a:cxn>
                    <a:cxn ang="0">
                      <a:pos x="0" y="1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endParaRPr lang="ro-RO"/>
                </a:p>
              </p:txBody>
            </p:sp>
            <p:sp>
              <p:nvSpPr>
                <p:cNvPr id="24594" name="Freeform 18"/>
                <p:cNvSpPr>
                  <a:spLocks/>
                </p:cNvSpPr>
                <p:nvPr userDrawn="1"/>
              </p:nvSpPr>
              <p:spPr bwMode="ltGray">
                <a:xfrm rot="4200091">
                  <a:off x="199" y="1720"/>
                  <a:ext cx="60" cy="27"/>
                </a:xfrm>
                <a:custGeom>
                  <a:avLst/>
                  <a:gdLst/>
                  <a:ahLst/>
                  <a:cxnLst>
                    <a:cxn ang="0">
                      <a:pos x="87" y="22"/>
                    </a:cxn>
                    <a:cxn ang="0">
                      <a:pos x="77" y="17"/>
                    </a:cxn>
                    <a:cxn ang="0">
                      <a:pos x="68" y="12"/>
                    </a:cxn>
                    <a:cxn ang="0">
                      <a:pos x="58" y="7"/>
                    </a:cxn>
                    <a:cxn ang="0">
                      <a:pos x="47" y="5"/>
                    </a:cxn>
                    <a:cxn ang="0">
                      <a:pos x="37" y="3"/>
                    </a:cxn>
                    <a:cxn ang="0">
                      <a:pos x="26" y="2"/>
                    </a:cxn>
                    <a:cxn ang="0">
                      <a:pos x="13" y="0"/>
                    </a:cxn>
                    <a:cxn ang="0">
                      <a:pos x="0" y="2"/>
                    </a:cxn>
                    <a:cxn ang="0">
                      <a:pos x="6" y="6"/>
                    </a:cxn>
                    <a:cxn ang="0">
                      <a:pos x="14" y="10"/>
                    </a:cxn>
                    <a:cxn ang="0">
                      <a:pos x="22" y="14"/>
                    </a:cxn>
                    <a:cxn ang="0">
                      <a:pos x="33" y="18"/>
                    </a:cxn>
                    <a:cxn ang="0">
                      <a:pos x="42" y="22"/>
                    </a:cxn>
                    <a:cxn ang="0">
                      <a:pos x="52" y="27"/>
                    </a:cxn>
                    <a:cxn ang="0">
                      <a:pos x="64" y="33"/>
                    </a:cxn>
                    <a:cxn ang="0">
                      <a:pos x="74" y="40"/>
                    </a:cxn>
                    <a:cxn ang="0">
                      <a:pos x="87" y="22"/>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endParaRPr lang="ro-RO"/>
                </a:p>
              </p:txBody>
            </p:sp>
          </p:grpSp>
        </p:grpSp>
        <p:grpSp>
          <p:nvGrpSpPr>
            <p:cNvPr id="24595" name="Group 19"/>
            <p:cNvGrpSpPr>
              <a:grpSpLocks/>
            </p:cNvGrpSpPr>
            <p:nvPr/>
          </p:nvGrpSpPr>
          <p:grpSpPr bwMode="auto">
            <a:xfrm rot="-15351438">
              <a:off x="343" y="3854"/>
              <a:ext cx="392" cy="424"/>
              <a:chOff x="1727" y="866"/>
              <a:chExt cx="129" cy="157"/>
            </a:xfrm>
          </p:grpSpPr>
          <p:sp>
            <p:nvSpPr>
              <p:cNvPr id="24596" name="Freeform 20"/>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4597" name="Freeform 21"/>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4598" name="Freeform 22"/>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grpSp>
          <p:nvGrpSpPr>
            <p:cNvPr id="24599" name="Group 23"/>
            <p:cNvGrpSpPr>
              <a:grpSpLocks/>
            </p:cNvGrpSpPr>
            <p:nvPr/>
          </p:nvGrpSpPr>
          <p:grpSpPr bwMode="auto">
            <a:xfrm rot="5003157">
              <a:off x="249" y="1102"/>
              <a:ext cx="412" cy="500"/>
              <a:chOff x="1727" y="866"/>
              <a:chExt cx="129" cy="157"/>
            </a:xfrm>
          </p:grpSpPr>
          <p:sp>
            <p:nvSpPr>
              <p:cNvPr id="24600" name="Freeform 24"/>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4601" name="Freeform 25"/>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4602" name="Freeform 26"/>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grpSp>
          <p:nvGrpSpPr>
            <p:cNvPr id="24603" name="Group 27"/>
            <p:cNvGrpSpPr>
              <a:grpSpLocks/>
            </p:cNvGrpSpPr>
            <p:nvPr/>
          </p:nvGrpSpPr>
          <p:grpSpPr bwMode="auto">
            <a:xfrm>
              <a:off x="815" y="0"/>
              <a:ext cx="345" cy="367"/>
              <a:chOff x="1727" y="866"/>
              <a:chExt cx="129" cy="157"/>
            </a:xfrm>
          </p:grpSpPr>
          <p:sp>
            <p:nvSpPr>
              <p:cNvPr id="24604" name="Freeform 28"/>
              <p:cNvSpPr>
                <a:spLocks/>
              </p:cNvSpPr>
              <p:nvPr userDrawn="1"/>
            </p:nvSpPr>
            <p:spPr bwMode="ltGray">
              <a:xfrm>
                <a:off x="1727" y="866"/>
                <a:ext cx="41" cy="59"/>
              </a:xfrm>
              <a:custGeom>
                <a:avLst/>
                <a:gdLst/>
                <a:ahLst/>
                <a:cxnLst>
                  <a:cxn ang="0">
                    <a:pos x="83" y="28"/>
                  </a:cxn>
                  <a:cxn ang="0">
                    <a:pos x="27" y="0"/>
                  </a:cxn>
                  <a:cxn ang="0">
                    <a:pos x="0" y="117"/>
                  </a:cxn>
                  <a:cxn ang="0">
                    <a:pos x="83" y="28"/>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endParaRPr lang="ro-RO"/>
              </a:p>
            </p:txBody>
          </p:sp>
          <p:sp>
            <p:nvSpPr>
              <p:cNvPr id="24605" name="Freeform 29"/>
              <p:cNvSpPr>
                <a:spLocks/>
              </p:cNvSpPr>
              <p:nvPr userDrawn="1"/>
            </p:nvSpPr>
            <p:spPr bwMode="ltGray">
              <a:xfrm>
                <a:off x="1786" y="894"/>
                <a:ext cx="70" cy="49"/>
              </a:xfrm>
              <a:custGeom>
                <a:avLst/>
                <a:gdLst/>
                <a:ahLst/>
                <a:cxnLst>
                  <a:cxn ang="0">
                    <a:pos x="0" y="98"/>
                  </a:cxn>
                  <a:cxn ang="0">
                    <a:pos x="118" y="0"/>
                  </a:cxn>
                  <a:cxn ang="0">
                    <a:pos x="140" y="49"/>
                  </a:cxn>
                  <a:cxn ang="0">
                    <a:pos x="0" y="98"/>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endParaRPr lang="ro-RO"/>
              </a:p>
            </p:txBody>
          </p:sp>
          <p:sp>
            <p:nvSpPr>
              <p:cNvPr id="24606" name="Freeform 30"/>
              <p:cNvSpPr>
                <a:spLocks/>
              </p:cNvSpPr>
              <p:nvPr userDrawn="1"/>
            </p:nvSpPr>
            <p:spPr bwMode="ltGray">
              <a:xfrm>
                <a:off x="1772" y="998"/>
                <a:ext cx="73" cy="25"/>
              </a:xfrm>
              <a:custGeom>
                <a:avLst/>
                <a:gdLst/>
                <a:ahLst/>
                <a:cxnLst>
                  <a:cxn ang="0">
                    <a:pos x="0" y="7"/>
                  </a:cxn>
                  <a:cxn ang="0">
                    <a:pos x="145" y="0"/>
                  </a:cxn>
                  <a:cxn ang="0">
                    <a:pos x="131" y="49"/>
                  </a:cxn>
                  <a:cxn ang="0">
                    <a:pos x="0" y="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endParaRPr lang="ro-RO"/>
              </a:p>
            </p:txBody>
          </p:sp>
        </p:grpSp>
        <p:sp>
          <p:nvSpPr>
            <p:cNvPr id="24607" name="Freeform 31"/>
            <p:cNvSpPr>
              <a:spLocks/>
            </p:cNvSpPr>
            <p:nvPr/>
          </p:nvSpPr>
          <p:spPr bwMode="ltGray">
            <a:xfrm>
              <a:off x="87" y="94"/>
              <a:ext cx="699" cy="756"/>
            </a:xfrm>
            <a:custGeom>
              <a:avLst/>
              <a:gdLst/>
              <a:ahLst/>
              <a:cxnLst>
                <a:cxn ang="0">
                  <a:pos x="1" y="392"/>
                </a:cxn>
                <a:cxn ang="0">
                  <a:pos x="3" y="252"/>
                </a:cxn>
                <a:cxn ang="0">
                  <a:pos x="21" y="210"/>
                </a:cxn>
                <a:cxn ang="0">
                  <a:pos x="29" y="182"/>
                </a:cxn>
                <a:cxn ang="0">
                  <a:pos x="39" y="154"/>
                </a:cxn>
                <a:cxn ang="0">
                  <a:pos x="51" y="138"/>
                </a:cxn>
                <a:cxn ang="0">
                  <a:pos x="111" y="74"/>
                </a:cxn>
                <a:cxn ang="0">
                  <a:pos x="169" y="30"/>
                </a:cxn>
                <a:cxn ang="0">
                  <a:pos x="225" y="10"/>
                </a:cxn>
                <a:cxn ang="0">
                  <a:pos x="249" y="4"/>
                </a:cxn>
                <a:cxn ang="0">
                  <a:pos x="265" y="0"/>
                </a:cxn>
                <a:cxn ang="0">
                  <a:pos x="357" y="2"/>
                </a:cxn>
                <a:cxn ang="0">
                  <a:pos x="385" y="6"/>
                </a:cxn>
                <a:cxn ang="0">
                  <a:pos x="489" y="40"/>
                </a:cxn>
                <a:cxn ang="0">
                  <a:pos x="619" y="128"/>
                </a:cxn>
                <a:cxn ang="0">
                  <a:pos x="653" y="178"/>
                </a:cxn>
                <a:cxn ang="0">
                  <a:pos x="693" y="322"/>
                </a:cxn>
                <a:cxn ang="0">
                  <a:pos x="687" y="434"/>
                </a:cxn>
                <a:cxn ang="0">
                  <a:pos x="665" y="538"/>
                </a:cxn>
                <a:cxn ang="0">
                  <a:pos x="639" y="564"/>
                </a:cxn>
                <a:cxn ang="0">
                  <a:pos x="631" y="580"/>
                </a:cxn>
                <a:cxn ang="0">
                  <a:pos x="607" y="588"/>
                </a:cxn>
                <a:cxn ang="0">
                  <a:pos x="473" y="664"/>
                </a:cxn>
                <a:cxn ang="0">
                  <a:pos x="449" y="678"/>
                </a:cxn>
                <a:cxn ang="0">
                  <a:pos x="405" y="684"/>
                </a:cxn>
                <a:cxn ang="0">
                  <a:pos x="375" y="690"/>
                </a:cxn>
                <a:cxn ang="0">
                  <a:pos x="267" y="684"/>
                </a:cxn>
                <a:cxn ang="0">
                  <a:pos x="259" y="722"/>
                </a:cxn>
                <a:cxn ang="0">
                  <a:pos x="241" y="756"/>
                </a:cxn>
                <a:cxn ang="0">
                  <a:pos x="185" y="728"/>
                </a:cxn>
                <a:cxn ang="0">
                  <a:pos x="163" y="720"/>
                </a:cxn>
                <a:cxn ang="0">
                  <a:pos x="151" y="716"/>
                </a:cxn>
                <a:cxn ang="0">
                  <a:pos x="195" y="674"/>
                </a:cxn>
                <a:cxn ang="0">
                  <a:pos x="211" y="644"/>
                </a:cxn>
                <a:cxn ang="0">
                  <a:pos x="209" y="626"/>
                </a:cxn>
                <a:cxn ang="0">
                  <a:pos x="195" y="620"/>
                </a:cxn>
                <a:cxn ang="0">
                  <a:pos x="165" y="596"/>
                </a:cxn>
                <a:cxn ang="0">
                  <a:pos x="99" y="534"/>
                </a:cxn>
                <a:cxn ang="0">
                  <a:pos x="61" y="506"/>
                </a:cxn>
                <a:cxn ang="0">
                  <a:pos x="23" y="470"/>
                </a:cxn>
                <a:cxn ang="0">
                  <a:pos x="7" y="434"/>
                </a:cxn>
                <a:cxn ang="0">
                  <a:pos x="5" y="396"/>
                </a:cxn>
                <a:cxn ang="0">
                  <a:pos x="1" y="392"/>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000"/>
              </a:schemeClr>
            </a:solidFill>
            <a:ln w="9525">
              <a:noFill/>
              <a:round/>
              <a:headEnd/>
              <a:tailEnd/>
            </a:ln>
            <a:effectLst/>
          </p:spPr>
          <p:txBody>
            <a:bodyPr/>
            <a:lstStyle/>
            <a:p>
              <a:endParaRPr lang="ro-RO"/>
            </a:p>
          </p:txBody>
        </p:sp>
        <p:sp>
          <p:nvSpPr>
            <p:cNvPr id="24608" name="Freeform 32"/>
            <p:cNvSpPr>
              <a:spLocks/>
            </p:cNvSpPr>
            <p:nvPr/>
          </p:nvSpPr>
          <p:spPr bwMode="ltGray">
            <a:xfrm rot="828663">
              <a:off x="242" y="3404"/>
              <a:ext cx="132" cy="167"/>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endParaRPr lang="ro-RO"/>
            </a:p>
          </p:txBody>
        </p:sp>
        <p:sp>
          <p:nvSpPr>
            <p:cNvPr id="24609" name="Freeform 33"/>
            <p:cNvSpPr>
              <a:spLocks/>
            </p:cNvSpPr>
            <p:nvPr/>
          </p:nvSpPr>
          <p:spPr bwMode="ltGray">
            <a:xfrm rot="828663">
              <a:off x="266" y="3592"/>
              <a:ext cx="66" cy="43"/>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endParaRPr lang="ro-RO"/>
            </a:p>
          </p:txBody>
        </p:sp>
        <p:sp>
          <p:nvSpPr>
            <p:cNvPr id="24610" name="Freeform 34"/>
            <p:cNvSpPr>
              <a:spLocks/>
            </p:cNvSpPr>
            <p:nvPr/>
          </p:nvSpPr>
          <p:spPr bwMode="ltGray">
            <a:xfrm>
              <a:off x="11" y="4110"/>
              <a:ext cx="118" cy="209"/>
            </a:xfrm>
            <a:custGeom>
              <a:avLst/>
              <a:gdLst/>
              <a:ahLst/>
              <a:cxnLst>
                <a:cxn ang="0">
                  <a:pos x="0" y="0"/>
                </a:cxn>
                <a:cxn ang="0">
                  <a:pos x="6" y="8"/>
                </a:cxn>
                <a:cxn ang="0">
                  <a:pos x="15" y="19"/>
                </a:cxn>
                <a:cxn ang="0">
                  <a:pos x="26" y="33"/>
                </a:cxn>
                <a:cxn ang="0">
                  <a:pos x="38" y="51"/>
                </a:cxn>
                <a:cxn ang="0">
                  <a:pos x="54" y="72"/>
                </a:cxn>
                <a:cxn ang="0">
                  <a:pos x="67" y="94"/>
                </a:cxn>
                <a:cxn ang="0">
                  <a:pos x="79" y="119"/>
                </a:cxn>
                <a:cxn ang="0">
                  <a:pos x="87" y="146"/>
                </a:cxn>
                <a:cxn ang="0">
                  <a:pos x="94" y="175"/>
                </a:cxn>
                <a:cxn ang="0">
                  <a:pos x="91" y="209"/>
                </a:cxn>
                <a:cxn ang="0">
                  <a:pos x="118" y="209"/>
                </a:cxn>
                <a:cxn ang="0">
                  <a:pos x="117" y="177"/>
                </a:cxn>
                <a:cxn ang="0">
                  <a:pos x="104" y="119"/>
                </a:cxn>
                <a:cxn ang="0">
                  <a:pos x="82" y="69"/>
                </a:cxn>
                <a:cxn ang="0">
                  <a:pos x="47" y="27"/>
                </a:cxn>
                <a:cxn ang="0">
                  <a:pos x="0" y="0"/>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endParaRPr lang="ro-RO"/>
            </a:p>
          </p:txBody>
        </p:sp>
        <p:sp>
          <p:nvSpPr>
            <p:cNvPr id="24611" name="Freeform 35"/>
            <p:cNvSpPr>
              <a:spLocks/>
            </p:cNvSpPr>
            <p:nvPr/>
          </p:nvSpPr>
          <p:spPr bwMode="ltGray">
            <a:xfrm>
              <a:off x="0" y="3968"/>
              <a:ext cx="130" cy="128"/>
            </a:xfrm>
            <a:custGeom>
              <a:avLst/>
              <a:gdLst/>
              <a:ahLst/>
              <a:cxnLst>
                <a:cxn ang="0">
                  <a:pos x="103" y="0"/>
                </a:cxn>
                <a:cxn ang="0">
                  <a:pos x="130" y="128"/>
                </a:cxn>
                <a:cxn ang="0">
                  <a:pos x="125" y="126"/>
                </a:cxn>
                <a:cxn ang="0">
                  <a:pos x="111" y="121"/>
                </a:cxn>
                <a:cxn ang="0">
                  <a:pos x="92" y="111"/>
                </a:cxn>
                <a:cxn ang="0">
                  <a:pos x="68" y="103"/>
                </a:cxn>
                <a:cxn ang="0">
                  <a:pos x="41" y="94"/>
                </a:cxn>
                <a:cxn ang="0">
                  <a:pos x="19" y="90"/>
                </a:cxn>
                <a:cxn ang="0">
                  <a:pos x="0" y="93"/>
                </a:cxn>
                <a:cxn ang="0">
                  <a:pos x="0" y="72"/>
                </a:cxn>
                <a:cxn ang="0">
                  <a:pos x="12" y="70"/>
                </a:cxn>
                <a:cxn ang="0">
                  <a:pos x="24" y="66"/>
                </a:cxn>
                <a:cxn ang="0">
                  <a:pos x="38" y="66"/>
                </a:cxn>
                <a:cxn ang="0">
                  <a:pos x="51" y="67"/>
                </a:cxn>
                <a:cxn ang="0">
                  <a:pos x="65" y="70"/>
                </a:cxn>
                <a:cxn ang="0">
                  <a:pos x="78" y="78"/>
                </a:cxn>
                <a:cxn ang="0">
                  <a:pos x="81" y="74"/>
                </a:cxn>
                <a:cxn ang="0">
                  <a:pos x="81" y="58"/>
                </a:cxn>
                <a:cxn ang="0">
                  <a:pos x="82" y="37"/>
                </a:cxn>
                <a:cxn ang="0">
                  <a:pos x="82" y="29"/>
                </a:cxn>
                <a:cxn ang="0">
                  <a:pos x="80" y="29"/>
                </a:cxn>
                <a:cxn ang="0">
                  <a:pos x="77" y="27"/>
                </a:cxn>
                <a:cxn ang="0">
                  <a:pos x="76" y="22"/>
                </a:cxn>
                <a:cxn ang="0">
                  <a:pos x="75" y="19"/>
                </a:cxn>
                <a:cxn ang="0">
                  <a:pos x="76" y="15"/>
                </a:cxn>
                <a:cxn ang="0">
                  <a:pos x="79" y="10"/>
                </a:cxn>
                <a:cxn ang="0">
                  <a:pos x="89" y="6"/>
                </a:cxn>
                <a:cxn ang="0">
                  <a:pos x="103" y="0"/>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endParaRPr lang="ro-RO"/>
            </a:p>
          </p:txBody>
        </p:sp>
        <p:sp>
          <p:nvSpPr>
            <p:cNvPr id="24612" name="Freeform 36"/>
            <p:cNvSpPr>
              <a:spLocks/>
            </p:cNvSpPr>
            <p:nvPr/>
          </p:nvSpPr>
          <p:spPr bwMode="ltGray">
            <a:xfrm>
              <a:off x="0" y="3949"/>
              <a:ext cx="47" cy="86"/>
            </a:xfrm>
            <a:custGeom>
              <a:avLst/>
              <a:gdLst/>
              <a:ahLst/>
              <a:cxnLst>
                <a:cxn ang="0">
                  <a:pos x="37" y="0"/>
                </a:cxn>
                <a:cxn ang="0">
                  <a:pos x="15" y="37"/>
                </a:cxn>
                <a:cxn ang="0">
                  <a:pos x="0" y="59"/>
                </a:cxn>
                <a:cxn ang="0">
                  <a:pos x="0" y="86"/>
                </a:cxn>
                <a:cxn ang="0">
                  <a:pos x="8" y="82"/>
                </a:cxn>
                <a:cxn ang="0">
                  <a:pos x="20" y="73"/>
                </a:cxn>
                <a:cxn ang="0">
                  <a:pos x="33" y="63"/>
                </a:cxn>
                <a:cxn ang="0">
                  <a:pos x="42" y="51"/>
                </a:cxn>
                <a:cxn ang="0">
                  <a:pos x="47" y="36"/>
                </a:cxn>
                <a:cxn ang="0">
                  <a:pos x="46" y="19"/>
                </a:cxn>
                <a:cxn ang="0">
                  <a:pos x="37" y="0"/>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endParaRPr lang="ro-RO"/>
            </a:p>
          </p:txBody>
        </p:sp>
        <p:sp>
          <p:nvSpPr>
            <p:cNvPr id="24613" name="Freeform 37"/>
            <p:cNvSpPr>
              <a:spLocks/>
            </p:cNvSpPr>
            <p:nvPr/>
          </p:nvSpPr>
          <p:spPr bwMode="ltGray">
            <a:xfrm>
              <a:off x="0" y="3239"/>
              <a:ext cx="497" cy="740"/>
            </a:xfrm>
            <a:custGeom>
              <a:avLst/>
              <a:gdLst/>
              <a:ahLst/>
              <a:cxnLst>
                <a:cxn ang="0">
                  <a:pos x="0" y="13"/>
                </a:cxn>
                <a:cxn ang="0">
                  <a:pos x="41" y="4"/>
                </a:cxn>
                <a:cxn ang="0">
                  <a:pos x="101" y="0"/>
                </a:cxn>
                <a:cxn ang="0">
                  <a:pos x="170" y="4"/>
                </a:cxn>
                <a:cxn ang="0">
                  <a:pos x="248" y="21"/>
                </a:cxn>
                <a:cxn ang="0">
                  <a:pos x="323" y="50"/>
                </a:cxn>
                <a:cxn ang="0">
                  <a:pos x="382" y="90"/>
                </a:cxn>
                <a:cxn ang="0">
                  <a:pos x="428" y="141"/>
                </a:cxn>
                <a:cxn ang="0">
                  <a:pos x="463" y="199"/>
                </a:cxn>
                <a:cxn ang="0">
                  <a:pos x="485" y="262"/>
                </a:cxn>
                <a:cxn ang="0">
                  <a:pos x="496" y="327"/>
                </a:cxn>
                <a:cxn ang="0">
                  <a:pos x="497" y="396"/>
                </a:cxn>
                <a:cxn ang="0">
                  <a:pos x="487" y="462"/>
                </a:cxn>
                <a:cxn ang="0">
                  <a:pos x="470" y="527"/>
                </a:cxn>
                <a:cxn ang="0">
                  <a:pos x="443" y="586"/>
                </a:cxn>
                <a:cxn ang="0">
                  <a:pos x="406" y="639"/>
                </a:cxn>
                <a:cxn ang="0">
                  <a:pos x="364" y="683"/>
                </a:cxn>
                <a:cxn ang="0">
                  <a:pos x="315" y="715"/>
                </a:cxn>
                <a:cxn ang="0">
                  <a:pos x="259" y="736"/>
                </a:cxn>
                <a:cxn ang="0">
                  <a:pos x="198" y="740"/>
                </a:cxn>
                <a:cxn ang="0">
                  <a:pos x="131" y="727"/>
                </a:cxn>
                <a:cxn ang="0">
                  <a:pos x="167" y="728"/>
                </a:cxn>
                <a:cxn ang="0">
                  <a:pos x="204" y="718"/>
                </a:cxn>
                <a:cxn ang="0">
                  <a:pos x="238" y="700"/>
                </a:cxn>
                <a:cxn ang="0">
                  <a:pos x="272" y="670"/>
                </a:cxn>
                <a:cxn ang="0">
                  <a:pos x="304" y="635"/>
                </a:cxn>
                <a:cxn ang="0">
                  <a:pos x="333" y="594"/>
                </a:cxn>
                <a:cxn ang="0">
                  <a:pos x="358" y="549"/>
                </a:cxn>
                <a:cxn ang="0">
                  <a:pos x="381" y="500"/>
                </a:cxn>
                <a:cxn ang="0">
                  <a:pos x="396" y="449"/>
                </a:cxn>
                <a:cxn ang="0">
                  <a:pos x="408" y="397"/>
                </a:cxn>
                <a:cxn ang="0">
                  <a:pos x="414" y="346"/>
                </a:cxn>
                <a:cxn ang="0">
                  <a:pos x="412" y="296"/>
                </a:cxn>
                <a:cxn ang="0">
                  <a:pos x="402" y="251"/>
                </a:cxn>
                <a:cxn ang="0">
                  <a:pos x="384" y="208"/>
                </a:cxn>
                <a:cxn ang="0">
                  <a:pos x="357" y="172"/>
                </a:cxn>
                <a:cxn ang="0">
                  <a:pos x="320" y="142"/>
                </a:cxn>
                <a:cxn ang="0">
                  <a:pos x="260" y="107"/>
                </a:cxn>
                <a:cxn ang="0">
                  <a:pos x="203" y="82"/>
                </a:cxn>
                <a:cxn ang="0">
                  <a:pos x="154" y="65"/>
                </a:cxn>
                <a:cxn ang="0">
                  <a:pos x="108" y="56"/>
                </a:cxn>
                <a:cxn ang="0">
                  <a:pos x="68" y="55"/>
                </a:cxn>
                <a:cxn ang="0">
                  <a:pos x="32" y="61"/>
                </a:cxn>
                <a:cxn ang="0">
                  <a:pos x="0" y="70"/>
                </a:cxn>
                <a:cxn ang="0">
                  <a:pos x="0" y="13"/>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endParaRPr lang="ro-RO"/>
            </a:p>
          </p:txBody>
        </p:sp>
        <p:sp>
          <p:nvSpPr>
            <p:cNvPr id="24614" name="Freeform 38"/>
            <p:cNvSpPr>
              <a:spLocks/>
            </p:cNvSpPr>
            <p:nvPr/>
          </p:nvSpPr>
          <p:spPr bwMode="ltGray">
            <a:xfrm rot="1584153">
              <a:off x="20" y="410"/>
              <a:ext cx="344" cy="245"/>
            </a:xfrm>
            <a:custGeom>
              <a:avLst/>
              <a:gdLst/>
              <a:ahLst/>
              <a:cxnLst>
                <a:cxn ang="0">
                  <a:pos x="0" y="0"/>
                </a:cxn>
                <a:cxn ang="0">
                  <a:pos x="0" y="25"/>
                </a:cxn>
                <a:cxn ang="0">
                  <a:pos x="3" y="50"/>
                </a:cxn>
                <a:cxn ang="0">
                  <a:pos x="6" y="75"/>
                </a:cxn>
                <a:cxn ang="0">
                  <a:pos x="11" y="98"/>
                </a:cxn>
                <a:cxn ang="0">
                  <a:pos x="18" y="119"/>
                </a:cxn>
                <a:cxn ang="0">
                  <a:pos x="27" y="141"/>
                </a:cxn>
                <a:cxn ang="0">
                  <a:pos x="38" y="161"/>
                </a:cxn>
                <a:cxn ang="0">
                  <a:pos x="51" y="178"/>
                </a:cxn>
                <a:cxn ang="0">
                  <a:pos x="67" y="194"/>
                </a:cxn>
                <a:cxn ang="0">
                  <a:pos x="86" y="208"/>
                </a:cxn>
                <a:cxn ang="0">
                  <a:pos x="106" y="219"/>
                </a:cxn>
                <a:cxn ang="0">
                  <a:pos x="131" y="228"/>
                </a:cxn>
                <a:cxn ang="0">
                  <a:pos x="158" y="234"/>
                </a:cxn>
                <a:cxn ang="0">
                  <a:pos x="188" y="237"/>
                </a:cxn>
                <a:cxn ang="0">
                  <a:pos x="220" y="236"/>
                </a:cxn>
                <a:cxn ang="0">
                  <a:pos x="257" y="232"/>
                </a:cxn>
                <a:cxn ang="0">
                  <a:pos x="224" y="227"/>
                </a:cxn>
                <a:cxn ang="0">
                  <a:pos x="195" y="220"/>
                </a:cxn>
                <a:cxn ang="0">
                  <a:pos x="170" y="212"/>
                </a:cxn>
                <a:cxn ang="0">
                  <a:pos x="148" y="204"/>
                </a:cxn>
                <a:cxn ang="0">
                  <a:pos x="128" y="193"/>
                </a:cxn>
                <a:cxn ang="0">
                  <a:pos x="112" y="182"/>
                </a:cxn>
                <a:cxn ang="0">
                  <a:pos x="97" y="169"/>
                </a:cxn>
                <a:cxn ang="0">
                  <a:pos x="84" y="155"/>
                </a:cxn>
                <a:cxn ang="0">
                  <a:pos x="72" y="141"/>
                </a:cxn>
                <a:cxn ang="0">
                  <a:pos x="61" y="125"/>
                </a:cxn>
                <a:cxn ang="0">
                  <a:pos x="52" y="107"/>
                </a:cxn>
                <a:cxn ang="0">
                  <a:pos x="43" y="88"/>
                </a:cxn>
                <a:cxn ang="0">
                  <a:pos x="33" y="69"/>
                </a:cxn>
                <a:cxn ang="0">
                  <a:pos x="23" y="47"/>
                </a:cxn>
                <a:cxn ang="0">
                  <a:pos x="12" y="24"/>
                </a:cxn>
                <a:cxn ang="0">
                  <a:pos x="0" y="0"/>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endParaRPr lang="ro-RO"/>
            </a:p>
          </p:txBody>
        </p:sp>
        <p:sp>
          <p:nvSpPr>
            <p:cNvPr id="24615" name="Freeform 39"/>
            <p:cNvSpPr>
              <a:spLocks/>
            </p:cNvSpPr>
            <p:nvPr/>
          </p:nvSpPr>
          <p:spPr bwMode="ltGray">
            <a:xfrm rot="1584153">
              <a:off x="242" y="756"/>
              <a:ext cx="167" cy="115"/>
            </a:xfrm>
            <a:custGeom>
              <a:avLst/>
              <a:gdLst/>
              <a:ahLst/>
              <a:cxnLst>
                <a:cxn ang="0">
                  <a:pos x="77" y="0"/>
                </a:cxn>
                <a:cxn ang="0">
                  <a:pos x="124" y="108"/>
                </a:cxn>
                <a:cxn ang="0">
                  <a:pos x="120" y="107"/>
                </a:cxn>
                <a:cxn ang="0">
                  <a:pos x="107" y="105"/>
                </a:cxn>
                <a:cxn ang="0">
                  <a:pos x="89" y="101"/>
                </a:cxn>
                <a:cxn ang="0">
                  <a:pos x="68" y="99"/>
                </a:cxn>
                <a:cxn ang="0">
                  <a:pos x="45" y="97"/>
                </a:cxn>
                <a:cxn ang="0">
                  <a:pos x="25" y="98"/>
                </a:cxn>
                <a:cxn ang="0">
                  <a:pos x="9" y="102"/>
                </a:cxn>
                <a:cxn ang="0">
                  <a:pos x="0" y="110"/>
                </a:cxn>
                <a:cxn ang="0">
                  <a:pos x="4" y="98"/>
                </a:cxn>
                <a:cxn ang="0">
                  <a:pos x="8" y="89"/>
                </a:cxn>
                <a:cxn ang="0">
                  <a:pos x="16" y="82"/>
                </a:cxn>
                <a:cxn ang="0">
                  <a:pos x="25" y="76"/>
                </a:cxn>
                <a:cxn ang="0">
                  <a:pos x="36" y="72"/>
                </a:cxn>
                <a:cxn ang="0">
                  <a:pos x="47" y="71"/>
                </a:cxn>
                <a:cxn ang="0">
                  <a:pos x="59" y="71"/>
                </a:cxn>
                <a:cxn ang="0">
                  <a:pos x="72" y="74"/>
                </a:cxn>
                <a:cxn ang="0">
                  <a:pos x="73" y="71"/>
                </a:cxn>
                <a:cxn ang="0">
                  <a:pos x="70" y="56"/>
                </a:cxn>
                <a:cxn ang="0">
                  <a:pos x="67" y="38"/>
                </a:cxn>
                <a:cxn ang="0">
                  <a:pos x="65" y="30"/>
                </a:cxn>
                <a:cxn ang="0">
                  <a:pos x="63" y="30"/>
                </a:cxn>
                <a:cxn ang="0">
                  <a:pos x="61" y="29"/>
                </a:cxn>
                <a:cxn ang="0">
                  <a:pos x="59" y="26"/>
                </a:cxn>
                <a:cxn ang="0">
                  <a:pos x="57" y="23"/>
                </a:cxn>
                <a:cxn ang="0">
                  <a:pos x="57" y="19"/>
                </a:cxn>
                <a:cxn ang="0">
                  <a:pos x="59" y="14"/>
                </a:cxn>
                <a:cxn ang="0">
                  <a:pos x="66" y="8"/>
                </a:cxn>
                <a:cxn ang="0">
                  <a:pos x="77" y="0"/>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endParaRPr lang="ro-RO"/>
            </a:p>
          </p:txBody>
        </p:sp>
        <p:sp>
          <p:nvSpPr>
            <p:cNvPr id="24616" name="Freeform 40"/>
            <p:cNvSpPr>
              <a:spLocks/>
            </p:cNvSpPr>
            <p:nvPr/>
          </p:nvSpPr>
          <p:spPr bwMode="ltGray">
            <a:xfrm rot="1584153">
              <a:off x="574" y="286"/>
              <a:ext cx="147" cy="160"/>
            </a:xfrm>
            <a:custGeom>
              <a:avLst/>
              <a:gdLst/>
              <a:ahLst/>
              <a:cxnLst>
                <a:cxn ang="0">
                  <a:pos x="0" y="0"/>
                </a:cxn>
                <a:cxn ang="0">
                  <a:pos x="5" y="1"/>
                </a:cxn>
                <a:cxn ang="0">
                  <a:pos x="18" y="5"/>
                </a:cxn>
                <a:cxn ang="0">
                  <a:pos x="37" y="12"/>
                </a:cxn>
                <a:cxn ang="0">
                  <a:pos x="58" y="24"/>
                </a:cxn>
                <a:cxn ang="0">
                  <a:pos x="78" y="44"/>
                </a:cxn>
                <a:cxn ang="0">
                  <a:pos x="96" y="71"/>
                </a:cxn>
                <a:cxn ang="0">
                  <a:pos x="107" y="108"/>
                </a:cxn>
                <a:cxn ang="0">
                  <a:pos x="109" y="156"/>
                </a:cxn>
                <a:cxn ang="0">
                  <a:pos x="105" y="156"/>
                </a:cxn>
                <a:cxn ang="0">
                  <a:pos x="99" y="156"/>
                </a:cxn>
                <a:cxn ang="0">
                  <a:pos x="93" y="156"/>
                </a:cxn>
                <a:cxn ang="0">
                  <a:pos x="87" y="154"/>
                </a:cxn>
                <a:cxn ang="0">
                  <a:pos x="81" y="153"/>
                </a:cxn>
                <a:cxn ang="0">
                  <a:pos x="74" y="150"/>
                </a:cxn>
                <a:cxn ang="0">
                  <a:pos x="66" y="145"/>
                </a:cxn>
                <a:cxn ang="0">
                  <a:pos x="58" y="139"/>
                </a:cxn>
                <a:cxn ang="0">
                  <a:pos x="53" y="126"/>
                </a:cxn>
                <a:cxn ang="0">
                  <a:pos x="53" y="111"/>
                </a:cxn>
                <a:cxn ang="0">
                  <a:pos x="56" y="96"/>
                </a:cxn>
                <a:cxn ang="0">
                  <a:pos x="59" y="80"/>
                </a:cxn>
                <a:cxn ang="0">
                  <a:pos x="56" y="62"/>
                </a:cxn>
                <a:cxn ang="0">
                  <a:pos x="48" y="43"/>
                </a:cxn>
                <a:cxn ang="0">
                  <a:pos x="31" y="23"/>
                </a:cxn>
                <a:cxn ang="0">
                  <a:pos x="0" y="0"/>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endParaRPr lang="ro-RO"/>
            </a:p>
          </p:txBody>
        </p:sp>
        <p:sp>
          <p:nvSpPr>
            <p:cNvPr id="24617" name="Freeform 41"/>
            <p:cNvSpPr>
              <a:spLocks/>
            </p:cNvSpPr>
            <p:nvPr/>
          </p:nvSpPr>
          <p:spPr bwMode="ltGray">
            <a:xfrm rot="1584153">
              <a:off x="236" y="721"/>
              <a:ext cx="62" cy="97"/>
            </a:xfrm>
            <a:custGeom>
              <a:avLst/>
              <a:gdLst/>
              <a:ahLst/>
              <a:cxnLst>
                <a:cxn ang="0">
                  <a:pos x="31" y="0"/>
                </a:cxn>
                <a:cxn ang="0">
                  <a:pos x="20" y="38"/>
                </a:cxn>
                <a:cxn ang="0">
                  <a:pos x="15" y="62"/>
                </a:cxn>
                <a:cxn ang="0">
                  <a:pos x="11" y="79"/>
                </a:cxn>
                <a:cxn ang="0">
                  <a:pos x="0" y="94"/>
                </a:cxn>
                <a:cxn ang="0">
                  <a:pos x="12" y="88"/>
                </a:cxn>
                <a:cxn ang="0">
                  <a:pos x="23" y="80"/>
                </a:cxn>
                <a:cxn ang="0">
                  <a:pos x="32" y="69"/>
                </a:cxn>
                <a:cxn ang="0">
                  <a:pos x="40" y="57"/>
                </a:cxn>
                <a:cxn ang="0">
                  <a:pos x="45" y="44"/>
                </a:cxn>
                <a:cxn ang="0">
                  <a:pos x="46" y="30"/>
                </a:cxn>
                <a:cxn ang="0">
                  <a:pos x="42" y="15"/>
                </a:cxn>
                <a:cxn ang="0">
                  <a:pos x="31" y="0"/>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endParaRPr lang="ro-RO"/>
            </a:p>
          </p:txBody>
        </p:sp>
        <p:sp>
          <p:nvSpPr>
            <p:cNvPr id="24618" name="Freeform 42"/>
            <p:cNvSpPr>
              <a:spLocks/>
            </p:cNvSpPr>
            <p:nvPr/>
          </p:nvSpPr>
          <p:spPr bwMode="ltGray">
            <a:xfrm rot="1584153">
              <a:off x="585" y="466"/>
              <a:ext cx="72" cy="41"/>
            </a:xfrm>
            <a:custGeom>
              <a:avLst/>
              <a:gdLst/>
              <a:ahLst/>
              <a:cxnLst>
                <a:cxn ang="0">
                  <a:pos x="0" y="0"/>
                </a:cxn>
                <a:cxn ang="0">
                  <a:pos x="1" y="1"/>
                </a:cxn>
                <a:cxn ang="0">
                  <a:pos x="6" y="3"/>
                </a:cxn>
                <a:cxn ang="0">
                  <a:pos x="13" y="8"/>
                </a:cxn>
                <a:cxn ang="0">
                  <a:pos x="21" y="12"/>
                </a:cxn>
                <a:cxn ang="0">
                  <a:pos x="29" y="15"/>
                </a:cxn>
                <a:cxn ang="0">
                  <a:pos x="38" y="17"/>
                </a:cxn>
                <a:cxn ang="0">
                  <a:pos x="46" y="18"/>
                </a:cxn>
                <a:cxn ang="0">
                  <a:pos x="54" y="16"/>
                </a:cxn>
                <a:cxn ang="0">
                  <a:pos x="53" y="25"/>
                </a:cxn>
                <a:cxn ang="0">
                  <a:pos x="50" y="33"/>
                </a:cxn>
                <a:cxn ang="0">
                  <a:pos x="44" y="38"/>
                </a:cxn>
                <a:cxn ang="0">
                  <a:pos x="37" y="40"/>
                </a:cxn>
                <a:cxn ang="0">
                  <a:pos x="28" y="39"/>
                </a:cxn>
                <a:cxn ang="0">
                  <a:pos x="19" y="32"/>
                </a:cxn>
                <a:cxn ang="0">
                  <a:pos x="10" y="20"/>
                </a:cxn>
                <a:cxn ang="0">
                  <a:pos x="0" y="0"/>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endParaRPr lang="ro-RO"/>
            </a:p>
          </p:txBody>
        </p:sp>
        <p:sp>
          <p:nvSpPr>
            <p:cNvPr id="24619" name="Freeform 43"/>
            <p:cNvSpPr>
              <a:spLocks/>
            </p:cNvSpPr>
            <p:nvPr/>
          </p:nvSpPr>
          <p:spPr bwMode="ltGray">
            <a:xfrm>
              <a:off x="0" y="886"/>
              <a:ext cx="360" cy="650"/>
            </a:xfrm>
            <a:custGeom>
              <a:avLst/>
              <a:gdLst/>
              <a:ahLst/>
              <a:cxnLst>
                <a:cxn ang="0">
                  <a:pos x="264" y="0"/>
                </a:cxn>
                <a:cxn ang="0">
                  <a:pos x="269" y="9"/>
                </a:cxn>
                <a:cxn ang="0">
                  <a:pos x="277" y="22"/>
                </a:cxn>
                <a:cxn ang="0">
                  <a:pos x="286" y="39"/>
                </a:cxn>
                <a:cxn ang="0">
                  <a:pos x="297" y="58"/>
                </a:cxn>
                <a:cxn ang="0">
                  <a:pos x="309" y="83"/>
                </a:cxn>
                <a:cxn ang="0">
                  <a:pos x="319" y="108"/>
                </a:cxn>
                <a:cxn ang="0">
                  <a:pos x="329" y="136"/>
                </a:cxn>
                <a:cxn ang="0">
                  <a:pos x="333" y="163"/>
                </a:cxn>
                <a:cxn ang="0">
                  <a:pos x="336" y="193"/>
                </a:cxn>
                <a:cxn ang="0">
                  <a:pos x="332" y="223"/>
                </a:cxn>
                <a:cxn ang="0">
                  <a:pos x="323" y="255"/>
                </a:cxn>
                <a:cxn ang="0">
                  <a:pos x="310" y="285"/>
                </a:cxn>
                <a:cxn ang="0">
                  <a:pos x="287" y="315"/>
                </a:cxn>
                <a:cxn ang="0">
                  <a:pos x="257" y="343"/>
                </a:cxn>
                <a:cxn ang="0">
                  <a:pos x="218" y="370"/>
                </a:cxn>
                <a:cxn ang="0">
                  <a:pos x="167" y="396"/>
                </a:cxn>
                <a:cxn ang="0">
                  <a:pos x="111" y="425"/>
                </a:cxn>
                <a:cxn ang="0">
                  <a:pos x="69" y="457"/>
                </a:cxn>
                <a:cxn ang="0">
                  <a:pos x="35" y="490"/>
                </a:cxn>
                <a:cxn ang="0">
                  <a:pos x="12" y="526"/>
                </a:cxn>
                <a:cxn ang="0">
                  <a:pos x="0" y="553"/>
                </a:cxn>
                <a:cxn ang="0">
                  <a:pos x="0" y="650"/>
                </a:cxn>
                <a:cxn ang="0">
                  <a:pos x="6" y="628"/>
                </a:cxn>
                <a:cxn ang="0">
                  <a:pos x="19" y="594"/>
                </a:cxn>
                <a:cxn ang="0">
                  <a:pos x="43" y="551"/>
                </a:cxn>
                <a:cxn ang="0">
                  <a:pos x="76" y="503"/>
                </a:cxn>
                <a:cxn ang="0">
                  <a:pos x="125" y="454"/>
                </a:cxn>
                <a:cxn ang="0">
                  <a:pos x="190" y="408"/>
                </a:cxn>
                <a:cxn ang="0">
                  <a:pos x="275" y="365"/>
                </a:cxn>
                <a:cxn ang="0">
                  <a:pos x="308" y="342"/>
                </a:cxn>
                <a:cxn ang="0">
                  <a:pos x="335" y="305"/>
                </a:cxn>
                <a:cxn ang="0">
                  <a:pos x="352" y="255"/>
                </a:cxn>
                <a:cxn ang="0">
                  <a:pos x="360" y="201"/>
                </a:cxn>
                <a:cxn ang="0">
                  <a:pos x="356" y="144"/>
                </a:cxn>
                <a:cxn ang="0">
                  <a:pos x="341" y="88"/>
                </a:cxn>
                <a:cxn ang="0">
                  <a:pos x="311" y="39"/>
                </a:cxn>
                <a:cxn ang="0">
                  <a:pos x="264" y="0"/>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endParaRPr lang="ro-RO"/>
            </a:p>
          </p:txBody>
        </p:sp>
        <p:sp>
          <p:nvSpPr>
            <p:cNvPr id="24620" name="Freeform 44"/>
            <p:cNvSpPr>
              <a:spLocks/>
            </p:cNvSpPr>
            <p:nvPr/>
          </p:nvSpPr>
          <p:spPr bwMode="ltGray">
            <a:xfrm rot="1584153">
              <a:off x="56" y="84"/>
              <a:ext cx="804" cy="686"/>
            </a:xfrm>
            <a:custGeom>
              <a:avLst/>
              <a:gdLst/>
              <a:ahLst/>
              <a:cxnLst>
                <a:cxn ang="0">
                  <a:pos x="16" y="370"/>
                </a:cxn>
                <a:cxn ang="0">
                  <a:pos x="6" y="341"/>
                </a:cxn>
                <a:cxn ang="0">
                  <a:pos x="0" y="289"/>
                </a:cxn>
                <a:cxn ang="0">
                  <a:pos x="4" y="222"/>
                </a:cxn>
                <a:cxn ang="0">
                  <a:pos x="25" y="151"/>
                </a:cxn>
                <a:cxn ang="0">
                  <a:pos x="69" y="84"/>
                </a:cxn>
                <a:cxn ang="0">
                  <a:pos x="142" y="31"/>
                </a:cxn>
                <a:cxn ang="0">
                  <a:pos x="247" y="2"/>
                </a:cxn>
                <a:cxn ang="0">
                  <a:pos x="380" y="9"/>
                </a:cxn>
                <a:cxn ang="0">
                  <a:pos x="484" y="68"/>
                </a:cxn>
                <a:cxn ang="0">
                  <a:pos x="554" y="165"/>
                </a:cxn>
                <a:cxn ang="0">
                  <a:pos x="591" y="284"/>
                </a:cxn>
                <a:cxn ang="0">
                  <a:pos x="595" y="409"/>
                </a:cxn>
                <a:cxn ang="0">
                  <a:pos x="566" y="525"/>
                </a:cxn>
                <a:cxn ang="0">
                  <a:pos x="507" y="615"/>
                </a:cxn>
                <a:cxn ang="0">
                  <a:pos x="417" y="663"/>
                </a:cxn>
                <a:cxn ang="0">
                  <a:pos x="389" y="659"/>
                </a:cxn>
                <a:cxn ang="0">
                  <a:pos x="441" y="617"/>
                </a:cxn>
                <a:cxn ang="0">
                  <a:pos x="482" y="544"/>
                </a:cxn>
                <a:cxn ang="0">
                  <a:pos x="509" y="454"/>
                </a:cxn>
                <a:cxn ang="0">
                  <a:pos x="520" y="355"/>
                </a:cxn>
                <a:cxn ang="0">
                  <a:pos x="514" y="258"/>
                </a:cxn>
                <a:cxn ang="0">
                  <a:pos x="485" y="174"/>
                </a:cxn>
                <a:cxn ang="0">
                  <a:pos x="433" y="112"/>
                </a:cxn>
                <a:cxn ang="0">
                  <a:pos x="341" y="75"/>
                </a:cxn>
                <a:cxn ang="0">
                  <a:pos x="246" y="61"/>
                </a:cxn>
                <a:cxn ang="0">
                  <a:pos x="174" y="71"/>
                </a:cxn>
                <a:cxn ang="0">
                  <a:pos x="121" y="101"/>
                </a:cxn>
                <a:cxn ang="0">
                  <a:pos x="84" y="149"/>
                </a:cxn>
                <a:cxn ang="0">
                  <a:pos x="57" y="206"/>
                </a:cxn>
                <a:cxn ang="0">
                  <a:pos x="40" y="272"/>
                </a:cxn>
                <a:cxn ang="0">
                  <a:pos x="28" y="339"/>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endParaRPr lang="ro-RO"/>
            </a:p>
          </p:txBody>
        </p:sp>
      </p:grpSp>
      <p:sp>
        <p:nvSpPr>
          <p:cNvPr id="24621" name="Rectangle 45"/>
          <p:cNvSpPr>
            <a:spLocks noGrp="1" noChangeArrowheads="1"/>
          </p:cNvSpPr>
          <p:nvPr>
            <p:ph type="title"/>
          </p:nvPr>
        </p:nvSpPr>
        <p:spPr bwMode="auto">
          <a:xfrm>
            <a:off x="442913" y="103188"/>
            <a:ext cx="8243887" cy="131445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24622"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4623" name="Rectangle 47"/>
          <p:cNvSpPr>
            <a:spLocks noGrp="1" noChangeArrowheads="1"/>
          </p:cNvSpPr>
          <p:nvPr>
            <p:ph type="dt" sz="half" idx="2"/>
          </p:nvPr>
        </p:nvSpPr>
        <p:spPr bwMode="auto">
          <a:xfrm>
            <a:off x="457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24624" name="Rectangle 4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24625" name="Rectangle 49"/>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9680F433-B8DF-458E-8D07-EEDA76950FA2}"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2pPr>
      <a:lvl3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3pPr>
      <a:lvl4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4pPr>
      <a:lvl5pPr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455863" y="596900"/>
            <a:ext cx="6192837" cy="2976116"/>
          </a:xfrm>
        </p:spPr>
        <p:txBody>
          <a:bodyPr/>
          <a:lstStyle/>
          <a:p>
            <a:r>
              <a:rPr lang="ro-RO" dirty="0"/>
              <a:t>Curajul din inima fricii</a:t>
            </a:r>
            <a:endParaRPr lang="en-GB" dirty="0"/>
          </a:p>
        </p:txBody>
      </p:sp>
      <p:sp>
        <p:nvSpPr>
          <p:cNvPr id="2051" name="Rectangle 3"/>
          <p:cNvSpPr>
            <a:spLocks noGrp="1" noChangeArrowheads="1"/>
          </p:cNvSpPr>
          <p:nvPr>
            <p:ph type="subTitle" idx="1"/>
          </p:nvPr>
        </p:nvSpPr>
        <p:spPr/>
        <p:txBody>
          <a:bodyPr/>
          <a:lstStyle/>
          <a:p>
            <a:pPr algn="r"/>
            <a:r>
              <a:rPr lang="ro-RO" dirty="0"/>
              <a:t>Autor: Profesor psiholog Marieta </a:t>
            </a:r>
            <a:r>
              <a:rPr lang="ro-RO" dirty="0" err="1" smtClean="0"/>
              <a:t>Căescu</a:t>
            </a:r>
            <a:endParaRPr lang="ro-RO" dirty="0" smtClean="0"/>
          </a:p>
          <a:p>
            <a:pPr algn="r"/>
            <a:r>
              <a:rPr lang="ro-RO" dirty="0" smtClean="0"/>
              <a:t>CJRAE Constanța</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ro-RO"/>
              <a:t>Cui se adresează metafora</a:t>
            </a:r>
            <a:endParaRPr lang="en-GB"/>
          </a:p>
        </p:txBody>
      </p:sp>
      <p:sp>
        <p:nvSpPr>
          <p:cNvPr id="27651" name="Rectangle 3"/>
          <p:cNvSpPr>
            <a:spLocks noGrp="1" noChangeArrowheads="1"/>
          </p:cNvSpPr>
          <p:nvPr>
            <p:ph type="body" idx="1"/>
          </p:nvPr>
        </p:nvSpPr>
        <p:spPr/>
        <p:txBody>
          <a:bodyPr/>
          <a:lstStyle/>
          <a:p>
            <a:pPr algn="just"/>
            <a:r>
              <a:rPr lang="ro-RO" sz="2800" b="1" dirty="0"/>
              <a:t>Pentru a o aplica: </a:t>
            </a:r>
            <a:r>
              <a:rPr lang="ro-RO" sz="2800" dirty="0"/>
              <a:t>Persoanelor care lucrează cu copiii spitalizați pe perioade lungi, cu boli invalidante (specialiști în domeniul sănătății emoționale, educatori, părinți)</a:t>
            </a:r>
          </a:p>
          <a:p>
            <a:pPr algn="just"/>
            <a:r>
              <a:rPr lang="ro-RO" sz="2800" b="1" dirty="0"/>
              <a:t>Beneficiarii direcți:</a:t>
            </a:r>
            <a:r>
              <a:rPr lang="ro-RO" sz="2800" dirty="0"/>
              <a:t> Copiii cu diverse afecțiuni, care au nevoie să-și recapete speranța că vindecarea stă și în puterea lor interioară de a lupta cu boala.  </a:t>
            </a:r>
            <a:endParaRPr lang="en-GB"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o-RO" b="1" dirty="0" err="1"/>
              <a:t>Stategii</a:t>
            </a:r>
            <a:r>
              <a:rPr lang="ro-RO" b="1" dirty="0"/>
              <a:t> activate:</a:t>
            </a:r>
            <a:endParaRPr lang="en-GB" b="1" dirty="0"/>
          </a:p>
        </p:txBody>
      </p:sp>
      <p:sp>
        <p:nvSpPr>
          <p:cNvPr id="26627" name="Rectangle 3"/>
          <p:cNvSpPr>
            <a:spLocks noGrp="1" noChangeArrowheads="1"/>
          </p:cNvSpPr>
          <p:nvPr>
            <p:ph type="body" idx="1"/>
          </p:nvPr>
        </p:nvSpPr>
        <p:spPr>
          <a:xfrm>
            <a:off x="457200" y="1916832"/>
            <a:ext cx="8686800" cy="4456113"/>
          </a:xfrm>
        </p:spPr>
        <p:txBody>
          <a:bodyPr/>
          <a:lstStyle/>
          <a:p>
            <a:pPr>
              <a:lnSpc>
                <a:spcPct val="80000"/>
              </a:lnSpc>
            </a:pPr>
            <a:r>
              <a:rPr lang="ro-RO" sz="2800" b="1" dirty="0"/>
              <a:t>monitorizarea „</a:t>
            </a:r>
            <a:r>
              <a:rPr lang="ro-RO" sz="2800" b="1" dirty="0" smtClean="0"/>
              <a:t>magică” </a:t>
            </a:r>
            <a:r>
              <a:rPr lang="ro-RO" sz="2800" b="1" dirty="0"/>
              <a:t>a simptomului</a:t>
            </a:r>
          </a:p>
          <a:p>
            <a:pPr>
              <a:lnSpc>
                <a:spcPct val="80000"/>
              </a:lnSpc>
            </a:pPr>
            <a:r>
              <a:rPr lang="ro-RO" sz="2800" b="1" dirty="0"/>
              <a:t>„</a:t>
            </a:r>
            <a:r>
              <a:rPr lang="ro-RO" sz="2800" b="1" dirty="0" smtClean="0"/>
              <a:t>împuternicirea</a:t>
            </a:r>
            <a:r>
              <a:rPr lang="ro-RO" sz="2800" b="1" dirty="0"/>
              <a:t>” pacientului</a:t>
            </a:r>
          </a:p>
          <a:p>
            <a:pPr>
              <a:lnSpc>
                <a:spcPct val="80000"/>
              </a:lnSpc>
            </a:pPr>
            <a:r>
              <a:rPr lang="ro-RO" sz="2800" b="1" dirty="0"/>
              <a:t>externalizarea simptomului (frica)</a:t>
            </a:r>
          </a:p>
          <a:p>
            <a:pPr>
              <a:lnSpc>
                <a:spcPct val="80000"/>
              </a:lnSpc>
            </a:pPr>
            <a:r>
              <a:rPr lang="ro-RO" sz="2800" b="1" dirty="0"/>
              <a:t>confruntarea, expunerea la simptom</a:t>
            </a:r>
          </a:p>
          <a:p>
            <a:pPr>
              <a:lnSpc>
                <a:spcPct val="80000"/>
              </a:lnSpc>
            </a:pPr>
            <a:r>
              <a:rPr lang="ro-RO" sz="2800" b="1" dirty="0"/>
              <a:t>autoreglarea emoţională</a:t>
            </a:r>
          </a:p>
          <a:p>
            <a:pPr>
              <a:lnSpc>
                <a:spcPct val="80000"/>
              </a:lnSpc>
            </a:pPr>
            <a:r>
              <a:rPr lang="ro-RO" sz="2800" b="1" dirty="0" err="1"/>
              <a:t>a</a:t>
            </a:r>
            <a:r>
              <a:rPr lang="ro-RO" sz="2800" b="1" dirty="0" err="1" smtClean="0"/>
              <a:t>sertivitatea</a:t>
            </a:r>
            <a:r>
              <a:rPr lang="ro-RO" sz="2800" b="1" dirty="0" smtClean="0"/>
              <a:t>, </a:t>
            </a:r>
            <a:r>
              <a:rPr lang="ro-RO" sz="2800" b="1" dirty="0"/>
              <a:t>ca manieră de „</a:t>
            </a:r>
            <a:r>
              <a:rPr lang="ro-RO" sz="2800" b="1" dirty="0" smtClean="0"/>
              <a:t>discuţie</a:t>
            </a:r>
            <a:r>
              <a:rPr lang="ro-RO" sz="2800" b="1" dirty="0"/>
              <a:t>” cu simptomul</a:t>
            </a:r>
          </a:p>
          <a:p>
            <a:pPr>
              <a:lnSpc>
                <a:spcPct val="80000"/>
              </a:lnSpc>
            </a:pPr>
            <a:r>
              <a:rPr lang="ro-RO" sz="2800" b="1" dirty="0"/>
              <a:t>pacientul-expert, ca strategie de întărire a rezultatului</a:t>
            </a:r>
            <a:endParaRPr lang="en-GB" sz="2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ro-RO" sz="4000" b="1"/>
              <a:t>Curajul din inima fricii (p.1)</a:t>
            </a:r>
            <a:r>
              <a:rPr lang="ro-RO" b="1"/>
              <a:t> </a:t>
            </a:r>
            <a:endParaRPr lang="en-GB" b="1"/>
          </a:p>
        </p:txBody>
      </p:sp>
      <p:sp>
        <p:nvSpPr>
          <p:cNvPr id="28675" name="Rectangle 3"/>
          <p:cNvSpPr>
            <a:spLocks noGrp="1" noChangeArrowheads="1"/>
          </p:cNvSpPr>
          <p:nvPr>
            <p:ph type="body" idx="1"/>
          </p:nvPr>
        </p:nvSpPr>
        <p:spPr>
          <a:xfrm>
            <a:off x="468313" y="1844824"/>
            <a:ext cx="8229600" cy="4240064"/>
          </a:xfrm>
        </p:spPr>
        <p:txBody>
          <a:bodyPr/>
          <a:lstStyle/>
          <a:p>
            <a:pPr algn="just">
              <a:lnSpc>
                <a:spcPct val="80000"/>
              </a:lnSpc>
            </a:pPr>
            <a:r>
              <a:rPr lang="ro-RO" sz="2000" dirty="0"/>
              <a:t>Povestea este despre un băiat învingător pe care-l cheamă Matei. Acum are 8 ani şi este un copil vesel, plin de speranţă şi </a:t>
            </a:r>
            <a:r>
              <a:rPr lang="ro-RO" sz="2000" dirty="0" smtClean="0"/>
              <a:t>visuri </a:t>
            </a:r>
            <a:r>
              <a:rPr lang="ro-RO" sz="2000" dirty="0"/>
              <a:t>interesante. Dar n-a fost mereu aşa. Începând de la 4 ani, cu mici întreruperi, el a stat mai mult prin spitale. Atunci nu ştia prea bine de ce nu se poate juca aşa cum se joacă toţi copiii. Obosea repede, părinţii se temeau ca nu cumva să se rănească... Îşi aminteşte şi acum prima internare: pereţi albi, halate albe, lumini prea puternice care parcă-i accentuau durerea... La un moment dat cineva a rostit: „</a:t>
            </a:r>
            <a:r>
              <a:rPr lang="ro-RO" sz="2000" dirty="0" smtClean="0"/>
              <a:t>Este </a:t>
            </a:r>
            <a:r>
              <a:rPr lang="ro-RO" sz="2000" dirty="0"/>
              <a:t>pentru terapie intensivă!” Nici nu ştia atunci ce înseamnă acest lucru. Deşi în drumul spre camera micuţă auzea o voce caldă care-i spunea </a:t>
            </a:r>
            <a:r>
              <a:rPr lang="ro-RO" sz="2000" dirty="0" smtClean="0"/>
              <a:t>„Va </a:t>
            </a:r>
            <a:r>
              <a:rPr lang="ro-RO" sz="2000" dirty="0"/>
              <a:t>fi bine, mama şi tatăl tău vor veni zi de zi în vizită.”, foarte repede s-a trezit singur cu frica sa, conectat la nişte aparate, printre imaginile din poveşti cu care erau decoraţi pereţii. </a:t>
            </a:r>
            <a:endParaRPr lang="en-GB"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ro-RO" sz="4000" b="1" dirty="0"/>
              <a:t>Curajul din inima fricii (p.2)</a:t>
            </a:r>
            <a:endParaRPr lang="en-GB" sz="4000" b="1" dirty="0"/>
          </a:p>
        </p:txBody>
      </p:sp>
      <p:sp>
        <p:nvSpPr>
          <p:cNvPr id="29699" name="Rectangle 3"/>
          <p:cNvSpPr>
            <a:spLocks noGrp="1" noChangeArrowheads="1"/>
          </p:cNvSpPr>
          <p:nvPr>
            <p:ph type="body" idx="1"/>
          </p:nvPr>
        </p:nvSpPr>
        <p:spPr/>
        <p:txBody>
          <a:bodyPr/>
          <a:lstStyle/>
          <a:p>
            <a:pPr>
              <a:lnSpc>
                <a:spcPct val="80000"/>
              </a:lnSpc>
            </a:pPr>
            <a:r>
              <a:rPr lang="ro-RO" sz="1800" dirty="0"/>
              <a:t>Dimineaţa următoare, medicul l-a privit ca pe un prieten de joacă şi i-a spus:</a:t>
            </a:r>
          </a:p>
          <a:p>
            <a:pPr>
              <a:lnSpc>
                <a:spcPct val="80000"/>
              </a:lnSpc>
              <a:buFontTx/>
              <a:buNone/>
            </a:pPr>
            <a:r>
              <a:rPr lang="ro-RO" sz="1800" dirty="0"/>
              <a:t>- Am înţeles că-ţi place jocul pe calculator, Matei. Hai să ne jucăm şi noi cu unul mai special. Nu va fi nevoie să atingi vreo tastatură ci doar să ne laşi din când în când să ne uităm la semnele care apar pe monitor. Tu eşti acum ca un magician. Prin aceste fire transmiţi fel de fel de linii colorate, din care noi înţelegem cât de bine te simţi şi mai ales </a:t>
            </a:r>
            <a:r>
              <a:rPr lang="ro-RO" sz="1800" b="1" dirty="0"/>
              <a:t>dacă eşti curajos</a:t>
            </a:r>
            <a:r>
              <a:rPr lang="ro-RO" sz="1800" dirty="0"/>
              <a:t>!</a:t>
            </a:r>
          </a:p>
          <a:p>
            <a:pPr>
              <a:lnSpc>
                <a:spcPct val="80000"/>
              </a:lnSpc>
            </a:pPr>
            <a:r>
              <a:rPr lang="ro-RO" sz="1800" dirty="0"/>
              <a:t>Matei a zâmbit atunci fără să înţeleagă pe deplin, dar i-a rămas în minte că monitorul de lângă patul său arăta cât este el de curajos.</a:t>
            </a:r>
          </a:p>
          <a:p>
            <a:pPr>
              <a:lnSpc>
                <a:spcPct val="80000"/>
              </a:lnSpc>
            </a:pPr>
            <a:r>
              <a:rPr lang="ro-RO" sz="1800" dirty="0"/>
              <a:t>Au venit apoi mama şi tata care, respectând sfatul medicului au stat puţin. La plecare însă i-au spus şi ei, uitându-se spre monitor:</a:t>
            </a:r>
          </a:p>
          <a:p>
            <a:pPr>
              <a:lnSpc>
                <a:spcPct val="80000"/>
              </a:lnSpc>
              <a:buFontTx/>
              <a:buNone/>
            </a:pPr>
            <a:r>
              <a:rPr lang="ro-RO" sz="1800" dirty="0"/>
              <a:t>- Ştim că avem un băieţel curajos! Mâine vom veni şi sperăm să putem sta mai mult, asta depinde de tine!</a:t>
            </a:r>
            <a:endParaRPr lang="en-GB"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ro-RO" sz="4000" b="1"/>
              <a:t>Curajul din inima fricii (p.3)</a:t>
            </a:r>
            <a:endParaRPr lang="en-GB" sz="4000" b="1"/>
          </a:p>
        </p:txBody>
      </p:sp>
      <p:sp>
        <p:nvSpPr>
          <p:cNvPr id="30723" name="Rectangle 3"/>
          <p:cNvSpPr>
            <a:spLocks noGrp="1" noChangeArrowheads="1"/>
          </p:cNvSpPr>
          <p:nvPr>
            <p:ph type="body" idx="1"/>
          </p:nvPr>
        </p:nvSpPr>
        <p:spPr/>
        <p:txBody>
          <a:bodyPr/>
          <a:lstStyle/>
          <a:p>
            <a:pPr>
              <a:lnSpc>
                <a:spcPct val="80000"/>
              </a:lnSpc>
            </a:pPr>
            <a:r>
              <a:rPr lang="ro-RO" sz="1600" dirty="0"/>
              <a:t>Băieţelul a rămas din nou singur... dorindu-şi să poată aduna în inima sa mică tot curajul din lume. Frica de singurătate, de boala care-l ţinea ţintuit la pat nu-i dădea însă pace.</a:t>
            </a:r>
          </a:p>
          <a:p>
            <a:pPr>
              <a:lnSpc>
                <a:spcPct val="80000"/>
              </a:lnSpc>
            </a:pPr>
            <a:r>
              <a:rPr lang="ro-RO" sz="1600" dirty="0"/>
              <a:t>S-a gândit atunci s-o îmbuneze şi, cum nu ştia altceva mai potrivit i-a şoptit:</a:t>
            </a:r>
          </a:p>
          <a:p>
            <a:pPr>
              <a:lnSpc>
                <a:spcPct val="80000"/>
              </a:lnSpc>
              <a:buFontTx/>
              <a:buNone/>
            </a:pPr>
            <a:r>
              <a:rPr lang="ro-RO" sz="1600" dirty="0"/>
              <a:t>- Hei, vrei să ne jucăm</a:t>
            </a:r>
            <a:r>
              <a:rPr lang="it-IT" sz="1600" dirty="0"/>
              <a:t>?</a:t>
            </a:r>
            <a:endParaRPr lang="pt-PT" sz="1600" dirty="0"/>
          </a:p>
          <a:p>
            <a:pPr>
              <a:lnSpc>
                <a:spcPct val="80000"/>
              </a:lnSpc>
              <a:buFontTx/>
              <a:buNone/>
            </a:pPr>
            <a:r>
              <a:rPr lang="pt-PT" sz="1600" dirty="0"/>
              <a:t>- Sigur că da, şi eu mă plictisesc, i-a răspuns frica, de undeva, dinlăuntrul lui. Dar ca să mă pot juca cu tine, am nevoie de o fărâmă de curaj din inima ta ca să pot ieşi afară.</a:t>
            </a:r>
            <a:endParaRPr lang="en-US" sz="1600" dirty="0"/>
          </a:p>
          <a:p>
            <a:pPr>
              <a:lnSpc>
                <a:spcPct val="80000"/>
              </a:lnSpc>
              <a:buFontTx/>
              <a:buNone/>
            </a:pPr>
            <a:r>
              <a:rPr lang="en-US" sz="1600" dirty="0"/>
              <a:t>- </a:t>
            </a:r>
            <a:r>
              <a:rPr lang="en-US" sz="1600" dirty="0" err="1"/>
              <a:t>Cred</a:t>
            </a:r>
            <a:r>
              <a:rPr lang="en-US" sz="1600" dirty="0"/>
              <a:t> </a:t>
            </a:r>
            <a:r>
              <a:rPr lang="en-US" sz="1600" dirty="0" err="1"/>
              <a:t>că</a:t>
            </a:r>
            <a:r>
              <a:rPr lang="en-US" sz="1600" dirty="0"/>
              <a:t> pot </a:t>
            </a:r>
            <a:r>
              <a:rPr lang="en-US" sz="1600" dirty="0" err="1"/>
              <a:t>să-ţi</a:t>
            </a:r>
            <a:r>
              <a:rPr lang="en-US" sz="1600" dirty="0"/>
              <a:t> </a:t>
            </a:r>
            <a:r>
              <a:rPr lang="en-US" sz="1600" dirty="0" err="1"/>
              <a:t>dau</a:t>
            </a:r>
            <a:r>
              <a:rPr lang="en-US" sz="1600" dirty="0"/>
              <a:t> </a:t>
            </a:r>
            <a:r>
              <a:rPr lang="en-US" sz="1600" dirty="0" err="1"/>
              <a:t>şi</a:t>
            </a:r>
            <a:r>
              <a:rPr lang="en-US" sz="1600" dirty="0"/>
              <a:t> </a:t>
            </a:r>
            <a:r>
              <a:rPr lang="en-US" sz="1600" dirty="0" err="1"/>
              <a:t>ţie</a:t>
            </a:r>
            <a:r>
              <a:rPr lang="en-US" sz="1600" dirty="0"/>
              <a:t>, a </a:t>
            </a:r>
            <a:r>
              <a:rPr lang="en-US" sz="1600" dirty="0" err="1"/>
              <a:t>spus</a:t>
            </a:r>
            <a:r>
              <a:rPr lang="en-US" sz="1600" dirty="0"/>
              <a:t> </a:t>
            </a:r>
            <a:r>
              <a:rPr lang="en-US" sz="1600" dirty="0" err="1"/>
              <a:t>Matei</a:t>
            </a:r>
            <a:r>
              <a:rPr lang="en-US" sz="1600" dirty="0"/>
              <a:t>. </a:t>
            </a:r>
            <a:r>
              <a:rPr lang="it-IT" sz="1600" dirty="0"/>
              <a:t>Şi dintr-o dată parcă în inima lui </a:t>
            </a:r>
            <a:r>
              <a:rPr lang="ro-RO" sz="1600" dirty="0" smtClean="0"/>
              <a:t> </a:t>
            </a:r>
            <a:r>
              <a:rPr lang="it-IT" sz="1600" dirty="0" smtClean="0"/>
              <a:t>s-a </a:t>
            </a:r>
            <a:r>
              <a:rPr lang="it-IT" sz="1600" dirty="0"/>
              <a:t>făcut mult mai mult loc! Frica reuşise să iasă, strecurându-se însă la loc din când în când.</a:t>
            </a:r>
          </a:p>
          <a:p>
            <a:pPr>
              <a:lnSpc>
                <a:spcPct val="80000"/>
              </a:lnSpc>
            </a:pPr>
            <a:r>
              <a:rPr lang="it-IT" sz="1600" dirty="0"/>
              <a:t>Şi aşa, zile de-a rândul, băiatul şi-a transformat frica în prietenul imaginar cu care discuta despre personajele din basme de pe pereţii salonului, despre cât de interesante erau uneori liniile colorate de pe monitor, numărau împreună ticăiturile ceasului de pe perete... </a:t>
            </a:r>
            <a:endParaRPr lang="ro-RO" sz="1600" dirty="0"/>
          </a:p>
          <a:p>
            <a:pPr>
              <a:lnSpc>
                <a:spcPct val="80000"/>
              </a:lnSpc>
            </a:pPr>
            <a:r>
              <a:rPr lang="en-US" sz="1600" dirty="0" err="1"/>
              <a:t>Medicul</a:t>
            </a:r>
            <a:r>
              <a:rPr lang="en-US" sz="1600" dirty="0"/>
              <a:t> era din </a:t>
            </a:r>
            <a:r>
              <a:rPr lang="en-US" sz="1600" dirty="0" err="1"/>
              <a:t>ce</a:t>
            </a:r>
            <a:r>
              <a:rPr lang="en-US" sz="1600" dirty="0"/>
              <a:t> </a:t>
            </a:r>
            <a:r>
              <a:rPr lang="en-US" sz="1600" dirty="0" err="1"/>
              <a:t>în</a:t>
            </a:r>
            <a:r>
              <a:rPr lang="en-US" sz="1600" dirty="0"/>
              <a:t> </a:t>
            </a:r>
            <a:r>
              <a:rPr lang="en-US" sz="1600" dirty="0" err="1"/>
              <a:t>ce</a:t>
            </a:r>
            <a:r>
              <a:rPr lang="en-US" sz="1600" dirty="0"/>
              <a:t> </a:t>
            </a:r>
            <a:r>
              <a:rPr lang="en-US" sz="1600" dirty="0" err="1"/>
              <a:t>mai</a:t>
            </a:r>
            <a:r>
              <a:rPr lang="en-US" sz="1600" dirty="0"/>
              <a:t> </a:t>
            </a:r>
            <a:r>
              <a:rPr lang="en-US" sz="1600" dirty="0" err="1"/>
              <a:t>mulţumit</a:t>
            </a:r>
            <a:r>
              <a:rPr lang="en-US" sz="1600" dirty="0"/>
              <a:t> </a:t>
            </a:r>
            <a:r>
              <a:rPr lang="en-US" sz="1600" dirty="0" err="1"/>
              <a:t>privind</a:t>
            </a:r>
            <a:r>
              <a:rPr lang="en-US" sz="1600" dirty="0"/>
              <a:t> </a:t>
            </a:r>
            <a:r>
              <a:rPr lang="en-US" sz="1600" dirty="0" err="1"/>
              <a:t>semnalele</a:t>
            </a:r>
            <a:r>
              <a:rPr lang="en-US" sz="1600" dirty="0"/>
              <a:t> de </a:t>
            </a:r>
            <a:r>
              <a:rPr lang="en-US" sz="1600" dirty="0" err="1"/>
              <a:t>pe</a:t>
            </a:r>
            <a:r>
              <a:rPr lang="en-US" sz="1600" dirty="0"/>
              <a:t> monitor </a:t>
            </a:r>
            <a:r>
              <a:rPr lang="en-US" sz="1600" dirty="0" err="1"/>
              <a:t>iar</a:t>
            </a:r>
            <a:r>
              <a:rPr lang="en-US" sz="1600" dirty="0"/>
              <a:t> </a:t>
            </a:r>
            <a:r>
              <a:rPr lang="en-US" sz="1600" dirty="0" err="1"/>
              <a:t>părinţii</a:t>
            </a:r>
            <a:r>
              <a:rPr lang="en-US" sz="1600" dirty="0"/>
              <a:t> </a:t>
            </a:r>
            <a:r>
              <a:rPr lang="en-US" sz="1600" dirty="0" err="1"/>
              <a:t>erau</a:t>
            </a:r>
            <a:r>
              <a:rPr lang="en-US" sz="1600" dirty="0"/>
              <a:t> </a:t>
            </a:r>
            <a:r>
              <a:rPr lang="en-US" sz="1600" dirty="0" err="1"/>
              <a:t>acum</a:t>
            </a:r>
            <a:r>
              <a:rPr lang="en-US" sz="1600" dirty="0"/>
              <a:t> </a:t>
            </a:r>
            <a:r>
              <a:rPr lang="en-US" sz="1600" dirty="0" err="1"/>
              <a:t>lăsaţi</a:t>
            </a:r>
            <a:r>
              <a:rPr lang="en-US" sz="1600" dirty="0"/>
              <a:t> </a:t>
            </a:r>
            <a:r>
              <a:rPr lang="en-US" sz="1600" dirty="0" err="1"/>
              <a:t>să</a:t>
            </a:r>
            <a:r>
              <a:rPr lang="en-US" sz="1600" dirty="0"/>
              <a:t> </a:t>
            </a:r>
            <a:r>
              <a:rPr lang="en-US" sz="1600" dirty="0" err="1"/>
              <a:t>stea</a:t>
            </a:r>
            <a:r>
              <a:rPr lang="en-US" sz="1600" dirty="0"/>
              <a:t> </a:t>
            </a:r>
            <a:r>
              <a:rPr lang="en-US" sz="1600" dirty="0" err="1"/>
              <a:t>mai</a:t>
            </a:r>
            <a:r>
              <a:rPr lang="en-US" sz="1600" dirty="0"/>
              <a:t> </a:t>
            </a:r>
            <a:r>
              <a:rPr lang="en-US" sz="1600" dirty="0" err="1"/>
              <a:t>mult</a:t>
            </a:r>
            <a:r>
              <a:rPr lang="en-US" sz="1600" dirty="0"/>
              <a:t> </a:t>
            </a:r>
            <a:r>
              <a:rPr lang="en-US" sz="1600" dirty="0" err="1"/>
              <a:t>când</a:t>
            </a:r>
            <a:r>
              <a:rPr lang="en-US" sz="1600" dirty="0"/>
              <a:t> </a:t>
            </a:r>
            <a:r>
              <a:rPr lang="en-US" sz="1600" dirty="0" err="1"/>
              <a:t>veneau</a:t>
            </a:r>
            <a:r>
              <a:rPr lang="en-US" sz="1600" dirty="0"/>
              <a:t> </a:t>
            </a:r>
            <a:r>
              <a:rPr lang="en-US" sz="1600" dirty="0" err="1"/>
              <a:t>în</a:t>
            </a:r>
            <a:r>
              <a:rPr lang="en-US" sz="1600" dirty="0"/>
              <a:t> </a:t>
            </a:r>
            <a:r>
              <a:rPr lang="en-US" sz="1600" dirty="0" err="1"/>
              <a:t>vizită</a:t>
            </a:r>
            <a:r>
              <a:rPr lang="en-US" sz="1600" dirty="0"/>
              <a:t>.</a:t>
            </a:r>
            <a:endParaRPr lang="en-GB"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ro-RO" sz="4000" b="1"/>
              <a:t>Curajul din inima fricii (p.4)</a:t>
            </a:r>
            <a:endParaRPr lang="en-GB" sz="4000" b="1"/>
          </a:p>
        </p:txBody>
      </p:sp>
      <p:sp>
        <p:nvSpPr>
          <p:cNvPr id="31747" name="Rectangle 3"/>
          <p:cNvSpPr>
            <a:spLocks noGrp="1" noChangeArrowheads="1"/>
          </p:cNvSpPr>
          <p:nvPr>
            <p:ph type="body" idx="1"/>
          </p:nvPr>
        </p:nvSpPr>
        <p:spPr/>
        <p:txBody>
          <a:bodyPr/>
          <a:lstStyle/>
          <a:p>
            <a:pPr>
              <a:lnSpc>
                <a:spcPct val="80000"/>
              </a:lnSpc>
            </a:pPr>
            <a:r>
              <a:rPr lang="it-IT" sz="2000" dirty="0"/>
              <a:t>Într-una din zile, amintindu-şi de un joc care-i plăcea foarte mult, Matei i-a spus prietenului imaginar:</a:t>
            </a:r>
          </a:p>
          <a:p>
            <a:pPr>
              <a:lnSpc>
                <a:spcPct val="80000"/>
              </a:lnSpc>
              <a:buFontTx/>
              <a:buNone/>
            </a:pPr>
            <a:r>
              <a:rPr lang="ro-RO" sz="2000" dirty="0"/>
              <a:t>- </a:t>
            </a:r>
            <a:r>
              <a:rPr lang="it-IT" sz="2000" dirty="0"/>
              <a:t>Ce spui dacă ne-am juca de-a </a:t>
            </a:r>
            <a:r>
              <a:rPr lang="ro-RO" sz="2000" dirty="0"/>
              <a:t>„</a:t>
            </a:r>
            <a:r>
              <a:rPr lang="it-IT" sz="2000" dirty="0" smtClean="0"/>
              <a:t>v-aţi </a:t>
            </a:r>
            <a:r>
              <a:rPr lang="it-IT" sz="2000" dirty="0"/>
              <a:t>ascunselea”? </a:t>
            </a:r>
            <a:endParaRPr lang="pt-PT" sz="2000" dirty="0"/>
          </a:p>
          <a:p>
            <a:pPr>
              <a:lnSpc>
                <a:spcPct val="80000"/>
              </a:lnSpc>
            </a:pPr>
            <a:r>
              <a:rPr lang="pt-PT" sz="2000" dirty="0"/>
              <a:t>Frica a început să bată din palme de încântare:</a:t>
            </a:r>
            <a:endParaRPr lang="it-IT" sz="2000" dirty="0"/>
          </a:p>
          <a:p>
            <a:pPr>
              <a:lnSpc>
                <a:spcPct val="80000"/>
              </a:lnSpc>
              <a:buFontTx/>
              <a:buNone/>
            </a:pPr>
            <a:r>
              <a:rPr lang="ro-RO" sz="2000" dirty="0"/>
              <a:t>- </a:t>
            </a:r>
            <a:r>
              <a:rPr lang="it-IT" sz="2000" dirty="0"/>
              <a:t>Da, da, un joc adevărat, hai, cine se ascunde primul?</a:t>
            </a:r>
          </a:p>
          <a:p>
            <a:pPr>
              <a:lnSpc>
                <a:spcPct val="80000"/>
              </a:lnSpc>
              <a:buFontTx/>
              <a:buNone/>
            </a:pPr>
            <a:r>
              <a:rPr lang="ro-RO" sz="2000" dirty="0"/>
              <a:t>- </a:t>
            </a:r>
            <a:r>
              <a:rPr lang="it-IT" sz="2000" dirty="0"/>
              <a:t>Eu, zise</a:t>
            </a:r>
            <a:r>
              <a:rPr lang="ro-RO" sz="2000" dirty="0"/>
              <a:t> băiatul, simţind că el se poate imagina şi ascunde în cele mai năstruşnice locuri! </a:t>
            </a:r>
          </a:p>
          <a:p>
            <a:pPr>
              <a:lnSpc>
                <a:spcPct val="80000"/>
              </a:lnSpc>
            </a:pPr>
            <a:r>
              <a:rPr lang="ro-RO" sz="2000" dirty="0"/>
              <a:t>Fricii îi trebuiră minute bune să-l găsească pentru că Matei şi-a imaginat că se află în culcuşul cald al braţelor mamei sale. </a:t>
            </a:r>
          </a:p>
          <a:p>
            <a:pPr>
              <a:lnSpc>
                <a:spcPct val="80000"/>
              </a:lnSpc>
            </a:pPr>
            <a:r>
              <a:rPr lang="ro-RO" sz="2000" dirty="0"/>
              <a:t>Când i-a venit rândul să se ascundă, frica şi-a dat seama că băiatul nu o mai primea în inima lui şi a trebuit să se ascundă într-un ungher al camerei. Chiar şi acolo, deşi din ce în ce mai mică, frica se putea vedea cu uşurinţă dar Matei parcă uita să o descopere... </a:t>
            </a:r>
            <a:endParaRPr lang="en-GB"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ro-RO" sz="4000" b="1"/>
              <a:t>Curajul din inima fricii (p.5)</a:t>
            </a:r>
            <a:endParaRPr lang="en-GB" sz="4000" b="1"/>
          </a:p>
        </p:txBody>
      </p:sp>
      <p:sp>
        <p:nvSpPr>
          <p:cNvPr id="32771" name="Rectangle 3"/>
          <p:cNvSpPr>
            <a:spLocks noGrp="1" noChangeArrowheads="1"/>
          </p:cNvSpPr>
          <p:nvPr>
            <p:ph type="body" idx="1"/>
          </p:nvPr>
        </p:nvSpPr>
        <p:spPr/>
        <p:txBody>
          <a:bodyPr/>
          <a:lstStyle/>
          <a:p>
            <a:pPr>
              <a:lnSpc>
                <a:spcPct val="80000"/>
              </a:lnSpc>
              <a:buFontTx/>
              <a:buNone/>
            </a:pPr>
            <a:r>
              <a:rPr lang="ro-RO" sz="2000"/>
              <a:t>- Nu-mi mai place jocul ăsta, a spus la un moment dat frica! Eu nu reuşesc să te găsesc iar tu nu mă mai bagi în seamă când mă ascund. Cred că nu mai ai nevoie de mine!</a:t>
            </a:r>
          </a:p>
          <a:p>
            <a:pPr>
              <a:lnSpc>
                <a:spcPct val="80000"/>
              </a:lnSpc>
              <a:buFontTx/>
              <a:buNone/>
            </a:pPr>
            <a:r>
              <a:rPr lang="ro-RO" sz="2000"/>
              <a:t>- Nu te supăra, dar te aud şi te văd din ce în ce mai greu. Dacă ai o fărâmă de curaj în inimă, mai bine pleacă înainte să dispari cu totul!</a:t>
            </a:r>
          </a:p>
          <a:p>
            <a:pPr>
              <a:lnSpc>
                <a:spcPct val="80000"/>
              </a:lnSpc>
            </a:pPr>
            <a:r>
              <a:rPr lang="ro-RO" sz="2000"/>
              <a:t>Şi frica a plecat, nu se ştie unde, fără să fie câtuşi de puţin supărată pe copil. </a:t>
            </a:r>
          </a:p>
          <a:p>
            <a:pPr>
              <a:lnSpc>
                <a:spcPct val="80000"/>
              </a:lnSpc>
            </a:pPr>
            <a:r>
              <a:rPr lang="ro-RO" sz="2000"/>
              <a:t>Adevărata minune s-a întâmplat a doua zi când, sosit la vizita de dimineaţă, medicul a exclamat:</a:t>
            </a:r>
          </a:p>
          <a:p>
            <a:pPr>
              <a:lnSpc>
                <a:spcPct val="80000"/>
              </a:lnSpc>
              <a:buFontTx/>
              <a:buNone/>
            </a:pPr>
            <a:r>
              <a:rPr lang="ro-RO" sz="2000"/>
              <a:t>- Viteazule, de cât curaj ai avut nevoie să învingi boala! De azi te vom muta în salonul 2. Acolo vei întâlni un băiat care se reface după o operaţie grea. Poate-i spui şi lui cum ai reuşit tu să treci prin suferinţă.</a:t>
            </a:r>
          </a:p>
          <a:p>
            <a:pPr>
              <a:lnSpc>
                <a:spcPct val="80000"/>
              </a:lnSpc>
              <a:buFontTx/>
              <a:buNone/>
            </a:pPr>
            <a:r>
              <a:rPr lang="ro-RO" sz="2000"/>
              <a:t>- Îi voi spune cu plăcere, a răspuns Matei. Pe mine m-a ajutat curajul din inima fricii! </a:t>
            </a:r>
            <a:endParaRPr lang="en-GB" sz="2000"/>
          </a:p>
        </p:txBody>
      </p:sp>
    </p:spTree>
  </p:cSld>
  <p:clrMapOvr>
    <a:masterClrMapping/>
  </p:clrMapOvr>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Balloons</Template>
  <TotalTime>54</TotalTime>
  <Words>1070</Words>
  <Application>Microsoft Office PowerPoint</Application>
  <PresentationFormat>Expunere pe ecran (4:3)</PresentationFormat>
  <Paragraphs>45</Paragraphs>
  <Slides>8</Slides>
  <Notes>0</Notes>
  <HiddenSlides>0</HiddenSlides>
  <MMClips>0</MMClips>
  <ScaleCrop>false</ScaleCrop>
  <HeadingPairs>
    <vt:vector size="6" baseType="variant">
      <vt:variant>
        <vt:lpstr>Fonturi utilizate</vt:lpstr>
      </vt:variant>
      <vt:variant>
        <vt:i4>2</vt:i4>
      </vt:variant>
      <vt:variant>
        <vt:lpstr>Temă</vt:lpstr>
      </vt:variant>
      <vt:variant>
        <vt:i4>1</vt:i4>
      </vt:variant>
      <vt:variant>
        <vt:lpstr>Titluri diapozitive</vt:lpstr>
      </vt:variant>
      <vt:variant>
        <vt:i4>8</vt:i4>
      </vt:variant>
    </vt:vector>
  </HeadingPairs>
  <TitlesOfParts>
    <vt:vector size="11" baseType="lpstr">
      <vt:lpstr>Arial</vt:lpstr>
      <vt:lpstr>Verdana</vt:lpstr>
      <vt:lpstr>Balloons</vt:lpstr>
      <vt:lpstr>Curajul din inima fricii</vt:lpstr>
      <vt:lpstr>Cui se adresează metafora</vt:lpstr>
      <vt:lpstr>Stategii activate:</vt:lpstr>
      <vt:lpstr>Curajul din inima fricii (p.1) </vt:lpstr>
      <vt:lpstr>Curajul din inima fricii (p.2)</vt:lpstr>
      <vt:lpstr>Curajul din inima fricii (p.3)</vt:lpstr>
      <vt:lpstr>Curajul din inima fricii (p.4)</vt:lpstr>
      <vt:lpstr>Curajul din inima fricii (p.5)</vt:lpstr>
    </vt:vector>
  </TitlesOfParts>
  <Company>Ioan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Curajul din inima fricii</dc:title>
  <dc:creator>Ioan</dc:creator>
  <cp:lastModifiedBy>Windows User</cp:lastModifiedBy>
  <cp:revision>5</cp:revision>
  <dcterms:created xsi:type="dcterms:W3CDTF">2020-03-21T14:45:56Z</dcterms:created>
  <dcterms:modified xsi:type="dcterms:W3CDTF">2020-04-14T20:16:18Z</dcterms:modified>
</cp:coreProperties>
</file>